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62" r:id="rId7"/>
    <p:sldId id="263" r:id="rId8"/>
    <p:sldId id="265" r:id="rId9"/>
    <p:sldId id="267" r:id="rId10"/>
    <p:sldId id="268" r:id="rId11"/>
    <p:sldId id="298" r:id="rId12"/>
    <p:sldId id="297" r:id="rId13"/>
    <p:sldId id="269" r:id="rId14"/>
    <p:sldId id="270" r:id="rId15"/>
    <p:sldId id="29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7880F4-7A92-4899-B30E-FC5575C44BA1}" type="doc">
      <dgm:prSet loTypeId="urn:microsoft.com/office/officeart/2005/8/layout/hProcess9" loCatId="process" qsTypeId="urn:microsoft.com/office/officeart/2005/8/quickstyle/simple1" qsCatId="simple" csTypeId="urn:microsoft.com/office/officeart/2005/8/colors/accent1_2" csCatId="accent1" phldr="1"/>
      <dgm:spPr/>
    </dgm:pt>
    <dgm:pt modelId="{EE539159-32B4-49F9-94FC-FFF93ADA9D8D}">
      <dgm:prSet phldrT="[Text]"/>
      <dgm:spPr>
        <a:solidFill>
          <a:schemeClr val="accent1">
            <a:lumMod val="50000"/>
          </a:schemeClr>
        </a:solidFill>
      </dgm:spPr>
      <dgm:t>
        <a:bodyPr/>
        <a:lstStyle/>
        <a:p>
          <a:r>
            <a:rPr lang="en-US" b="0" dirty="0">
              <a:effectLst>
                <a:outerShdw blurRad="50800" dist="50800" dir="5400000" algn="ctr" rotWithShape="0">
                  <a:schemeClr val="tx1"/>
                </a:outerShdw>
              </a:effectLst>
            </a:rPr>
            <a:t>2. Problem Statement and Objective </a:t>
          </a:r>
        </a:p>
      </dgm:t>
    </dgm:pt>
    <dgm:pt modelId="{332D1588-A0AB-4448-A005-96674D45C248}" type="parTrans" cxnId="{E36F30C0-8B4C-4135-BFAE-70494BD0E48C}">
      <dgm:prSet/>
      <dgm:spPr/>
      <dgm:t>
        <a:bodyPr/>
        <a:lstStyle/>
        <a:p>
          <a:endParaRPr lang="en-US"/>
        </a:p>
      </dgm:t>
    </dgm:pt>
    <dgm:pt modelId="{3599402E-4534-4B72-AD42-4968433150C6}" type="sibTrans" cxnId="{E36F30C0-8B4C-4135-BFAE-70494BD0E48C}">
      <dgm:prSet/>
      <dgm:spPr/>
      <dgm:t>
        <a:bodyPr/>
        <a:lstStyle/>
        <a:p>
          <a:endParaRPr lang="en-US"/>
        </a:p>
      </dgm:t>
    </dgm:pt>
    <dgm:pt modelId="{4F8C7BF5-302E-42C0-B69D-B2850A79843E}">
      <dgm:prSet phldrT="[Text]"/>
      <dgm:spPr>
        <a:solidFill>
          <a:schemeClr val="accent1">
            <a:lumMod val="50000"/>
          </a:schemeClr>
        </a:solidFill>
      </dgm:spPr>
      <dgm:t>
        <a:bodyPr/>
        <a:lstStyle/>
        <a:p>
          <a:r>
            <a:rPr lang="en-US" b="0" dirty="0">
              <a:effectLst>
                <a:outerShdw blurRad="50800" dist="50800" dir="5400000" algn="ctr" rotWithShape="0">
                  <a:schemeClr val="tx1"/>
                </a:outerShdw>
              </a:effectLst>
            </a:rPr>
            <a:t>3. Approach and Content </a:t>
          </a:r>
        </a:p>
      </dgm:t>
    </dgm:pt>
    <dgm:pt modelId="{9EFAE682-FFE8-40CD-BC53-628F8BF0C5E0}" type="parTrans" cxnId="{83FABBB9-13B7-4651-95B1-72A3C3DC47CC}">
      <dgm:prSet/>
      <dgm:spPr/>
      <dgm:t>
        <a:bodyPr/>
        <a:lstStyle/>
        <a:p>
          <a:endParaRPr lang="en-US"/>
        </a:p>
      </dgm:t>
    </dgm:pt>
    <dgm:pt modelId="{E509DFB2-C0F0-4D8F-9EF4-F06C8A4AA964}" type="sibTrans" cxnId="{83FABBB9-13B7-4651-95B1-72A3C3DC47CC}">
      <dgm:prSet/>
      <dgm:spPr/>
      <dgm:t>
        <a:bodyPr/>
        <a:lstStyle/>
        <a:p>
          <a:endParaRPr lang="en-US"/>
        </a:p>
      </dgm:t>
    </dgm:pt>
    <dgm:pt modelId="{F6B0D9B3-30C6-47D2-980C-2D974237269C}">
      <dgm:prSet phldrT="[Text]"/>
      <dgm:spPr>
        <a:solidFill>
          <a:schemeClr val="accent1">
            <a:lumMod val="50000"/>
          </a:schemeClr>
        </a:solidFill>
        <a:ln>
          <a:solidFill>
            <a:schemeClr val="bg1"/>
          </a:solidFill>
        </a:ln>
      </dgm:spPr>
      <dgm:t>
        <a:bodyPr/>
        <a:lstStyle/>
        <a:p>
          <a:r>
            <a:rPr lang="en-US" b="0">
              <a:solidFill>
                <a:schemeClr val="lt1"/>
              </a:solidFill>
              <a:effectLst>
                <a:outerShdw blurRad="50800" dist="50800" dir="5400000" algn="ctr" rotWithShape="0">
                  <a:schemeClr val="tx1"/>
                </a:outerShdw>
              </a:effectLst>
            </a:rPr>
            <a:t>4. </a:t>
          </a:r>
          <a:r>
            <a:rPr lang="en-US" b="0" dirty="0">
              <a:solidFill>
                <a:schemeClr val="lt1"/>
              </a:solidFill>
              <a:effectLst>
                <a:outerShdw blurRad="50800" dist="50800" dir="5400000" algn="ctr" rotWithShape="0">
                  <a:schemeClr val="tx1"/>
                </a:outerShdw>
              </a:effectLst>
            </a:rPr>
            <a:t>Model Selection </a:t>
          </a:r>
          <a:endParaRPr lang="en-US" b="0">
            <a:solidFill>
              <a:schemeClr val="lt1"/>
            </a:solidFill>
            <a:effectLst>
              <a:outerShdw blurRad="50800" dist="50800" dir="5400000" algn="ctr" rotWithShape="0">
                <a:schemeClr val="tx1"/>
              </a:outerShdw>
            </a:effectLst>
          </a:endParaRPr>
        </a:p>
      </dgm:t>
    </dgm:pt>
    <dgm:pt modelId="{98E4B9B1-07BF-41A6-A032-618C6322D064}" type="parTrans" cxnId="{AE5F0522-D47D-4536-9D32-3C0FB8BF7D49}">
      <dgm:prSet/>
      <dgm:spPr/>
      <dgm:t>
        <a:bodyPr/>
        <a:lstStyle/>
        <a:p>
          <a:endParaRPr lang="en-US"/>
        </a:p>
      </dgm:t>
    </dgm:pt>
    <dgm:pt modelId="{814F3D87-A722-49AE-91D0-2B22609DEDAF}" type="sibTrans" cxnId="{AE5F0522-D47D-4536-9D32-3C0FB8BF7D49}">
      <dgm:prSet/>
      <dgm:spPr/>
      <dgm:t>
        <a:bodyPr/>
        <a:lstStyle/>
        <a:p>
          <a:endParaRPr lang="en-US"/>
        </a:p>
      </dgm:t>
    </dgm:pt>
    <dgm:pt modelId="{8C02A277-8F91-4994-B91F-F3D4764B3D6E}">
      <dgm:prSet phldrT="[Text]"/>
      <dgm:spPr>
        <a:solidFill>
          <a:schemeClr val="accent1">
            <a:lumMod val="50000"/>
          </a:schemeClr>
        </a:solidFill>
      </dgm:spPr>
      <dgm:t>
        <a:bodyPr/>
        <a:lstStyle/>
        <a:p>
          <a:r>
            <a:rPr lang="en-US" b="0" dirty="0">
              <a:effectLst>
                <a:outerShdw blurRad="50800" dist="50800" dir="5400000" algn="ctr" rotWithShape="0">
                  <a:schemeClr val="tx1"/>
                </a:outerShdw>
              </a:effectLst>
            </a:rPr>
            <a:t>5. Conclusion</a:t>
          </a:r>
        </a:p>
      </dgm:t>
    </dgm:pt>
    <dgm:pt modelId="{DB05808C-DB92-46D3-B7D2-264179AC5F40}" type="parTrans" cxnId="{C602E29B-6EDE-4483-B696-D8623095C209}">
      <dgm:prSet/>
      <dgm:spPr/>
      <dgm:t>
        <a:bodyPr/>
        <a:lstStyle/>
        <a:p>
          <a:endParaRPr lang="en-US"/>
        </a:p>
      </dgm:t>
    </dgm:pt>
    <dgm:pt modelId="{998DB7B2-B82B-4856-ABDE-437E2AC08813}" type="sibTrans" cxnId="{C602E29B-6EDE-4483-B696-D8623095C209}">
      <dgm:prSet/>
      <dgm:spPr/>
      <dgm:t>
        <a:bodyPr/>
        <a:lstStyle/>
        <a:p>
          <a:endParaRPr lang="en-US"/>
        </a:p>
      </dgm:t>
    </dgm:pt>
    <dgm:pt modelId="{CA16728E-8A65-4DBF-BEAA-D7B75FA82734}">
      <dgm:prSet phldrT="[Text]"/>
      <dgm:spPr>
        <a:solidFill>
          <a:schemeClr val="accent1">
            <a:lumMod val="50000"/>
          </a:schemeClr>
        </a:solidFill>
      </dgm:spPr>
      <dgm:t>
        <a:bodyPr/>
        <a:lstStyle/>
        <a:p>
          <a:r>
            <a:rPr lang="en-US" b="0" dirty="0">
              <a:effectLst>
                <a:outerShdw blurRad="50800" dist="50800" dir="5400000" algn="ctr" rotWithShape="0">
                  <a:schemeClr val="tx1"/>
                </a:outerShdw>
              </a:effectLst>
            </a:rPr>
            <a:t>1. Particle Physics History</a:t>
          </a:r>
        </a:p>
      </dgm:t>
    </dgm:pt>
    <dgm:pt modelId="{30A2FCE4-F80B-48C0-816F-B5C9AD2844AA}" type="parTrans" cxnId="{AABC9F3A-774E-4879-B149-16585D29B279}">
      <dgm:prSet/>
      <dgm:spPr/>
      <dgm:t>
        <a:bodyPr/>
        <a:lstStyle/>
        <a:p>
          <a:endParaRPr lang="en-US"/>
        </a:p>
      </dgm:t>
    </dgm:pt>
    <dgm:pt modelId="{098DD813-8F09-4B30-B419-8102AABCED28}" type="sibTrans" cxnId="{AABC9F3A-774E-4879-B149-16585D29B279}">
      <dgm:prSet/>
      <dgm:spPr/>
      <dgm:t>
        <a:bodyPr/>
        <a:lstStyle/>
        <a:p>
          <a:endParaRPr lang="en-US"/>
        </a:p>
      </dgm:t>
    </dgm:pt>
    <dgm:pt modelId="{E46E4113-8D36-408F-8568-AEC36CB460F9}" type="pres">
      <dgm:prSet presAssocID="{887880F4-7A92-4899-B30E-FC5575C44BA1}" presName="CompostProcess" presStyleCnt="0">
        <dgm:presLayoutVars>
          <dgm:dir/>
          <dgm:resizeHandles val="exact"/>
        </dgm:presLayoutVars>
      </dgm:prSet>
      <dgm:spPr/>
    </dgm:pt>
    <dgm:pt modelId="{362FE198-EDA4-423D-AFCB-6C221AD36EF6}" type="pres">
      <dgm:prSet presAssocID="{887880F4-7A92-4899-B30E-FC5575C44BA1}" presName="arrow" presStyleLbl="bgShp" presStyleIdx="0" presStyleCnt="1" custLinFactNeighborX="-2068" custLinFactNeighborY="5801"/>
      <dgm:spPr/>
    </dgm:pt>
    <dgm:pt modelId="{199F6120-2C9F-48CD-B901-AEDB8A9BFFE9}" type="pres">
      <dgm:prSet presAssocID="{887880F4-7A92-4899-B30E-FC5575C44BA1}" presName="linearProcess" presStyleCnt="0"/>
      <dgm:spPr/>
    </dgm:pt>
    <dgm:pt modelId="{C2BDD8DF-5A3E-4DD6-955E-78217BEE5685}" type="pres">
      <dgm:prSet presAssocID="{CA16728E-8A65-4DBF-BEAA-D7B75FA82734}" presName="textNode" presStyleLbl="node1" presStyleIdx="0" presStyleCnt="5">
        <dgm:presLayoutVars>
          <dgm:bulletEnabled val="1"/>
        </dgm:presLayoutVars>
      </dgm:prSet>
      <dgm:spPr/>
    </dgm:pt>
    <dgm:pt modelId="{DF0C5652-1D7B-478A-9DDB-08093B2F423D}" type="pres">
      <dgm:prSet presAssocID="{098DD813-8F09-4B30-B419-8102AABCED28}" presName="sibTrans" presStyleCnt="0"/>
      <dgm:spPr/>
    </dgm:pt>
    <dgm:pt modelId="{0CEEF575-27A4-447F-BC22-B80896561F9E}" type="pres">
      <dgm:prSet presAssocID="{EE539159-32B4-49F9-94FC-FFF93ADA9D8D}" presName="textNode" presStyleLbl="node1" presStyleIdx="1" presStyleCnt="5">
        <dgm:presLayoutVars>
          <dgm:bulletEnabled val="1"/>
        </dgm:presLayoutVars>
      </dgm:prSet>
      <dgm:spPr/>
    </dgm:pt>
    <dgm:pt modelId="{DE3D28D7-C57B-4067-8AD7-8187F5AFA933}" type="pres">
      <dgm:prSet presAssocID="{3599402E-4534-4B72-AD42-4968433150C6}" presName="sibTrans" presStyleCnt="0"/>
      <dgm:spPr/>
    </dgm:pt>
    <dgm:pt modelId="{04E87570-620E-475D-86DE-7984E2E4D156}" type="pres">
      <dgm:prSet presAssocID="{4F8C7BF5-302E-42C0-B69D-B2850A79843E}" presName="textNode" presStyleLbl="node1" presStyleIdx="2" presStyleCnt="5">
        <dgm:presLayoutVars>
          <dgm:bulletEnabled val="1"/>
        </dgm:presLayoutVars>
      </dgm:prSet>
      <dgm:spPr/>
    </dgm:pt>
    <dgm:pt modelId="{6B5243EC-EA17-4EFB-B7A1-E783BD5015DA}" type="pres">
      <dgm:prSet presAssocID="{E509DFB2-C0F0-4D8F-9EF4-F06C8A4AA964}" presName="sibTrans" presStyleCnt="0"/>
      <dgm:spPr/>
    </dgm:pt>
    <dgm:pt modelId="{81EF8473-A4BA-4B35-90B1-F1F0DBE21604}" type="pres">
      <dgm:prSet presAssocID="{F6B0D9B3-30C6-47D2-980C-2D974237269C}" presName="textNode" presStyleLbl="node1" presStyleIdx="3" presStyleCnt="5">
        <dgm:presLayoutVars>
          <dgm:bulletEnabled val="1"/>
        </dgm:presLayoutVars>
      </dgm:prSet>
      <dgm:spPr/>
    </dgm:pt>
    <dgm:pt modelId="{1B828BBF-18BF-4B6F-A49D-EE1BC6D3161D}" type="pres">
      <dgm:prSet presAssocID="{814F3D87-A722-49AE-91D0-2B22609DEDAF}" presName="sibTrans" presStyleCnt="0"/>
      <dgm:spPr/>
    </dgm:pt>
    <dgm:pt modelId="{DC6FC622-CBA2-4B83-94C0-963847BFEB8A}" type="pres">
      <dgm:prSet presAssocID="{8C02A277-8F91-4994-B91F-F3D4764B3D6E}" presName="textNode" presStyleLbl="node1" presStyleIdx="4" presStyleCnt="5">
        <dgm:presLayoutVars>
          <dgm:bulletEnabled val="1"/>
        </dgm:presLayoutVars>
      </dgm:prSet>
      <dgm:spPr/>
    </dgm:pt>
  </dgm:ptLst>
  <dgm:cxnLst>
    <dgm:cxn modelId="{C1064106-BCE2-4DB6-AB56-2050BBB556DC}" type="presOf" srcId="{8C02A277-8F91-4994-B91F-F3D4764B3D6E}" destId="{DC6FC622-CBA2-4B83-94C0-963847BFEB8A}" srcOrd="0" destOrd="0" presId="urn:microsoft.com/office/officeart/2005/8/layout/hProcess9"/>
    <dgm:cxn modelId="{D1CA571A-7F8A-44DC-8F4D-84E32CE3DC3D}" type="presOf" srcId="{F6B0D9B3-30C6-47D2-980C-2D974237269C}" destId="{81EF8473-A4BA-4B35-90B1-F1F0DBE21604}" srcOrd="0" destOrd="0" presId="urn:microsoft.com/office/officeart/2005/8/layout/hProcess9"/>
    <dgm:cxn modelId="{5AF00422-D277-4B8A-9408-2C2B76DEE8CD}" type="presOf" srcId="{887880F4-7A92-4899-B30E-FC5575C44BA1}" destId="{E46E4113-8D36-408F-8568-AEC36CB460F9}" srcOrd="0" destOrd="0" presId="urn:microsoft.com/office/officeart/2005/8/layout/hProcess9"/>
    <dgm:cxn modelId="{AE5F0522-D47D-4536-9D32-3C0FB8BF7D49}" srcId="{887880F4-7A92-4899-B30E-FC5575C44BA1}" destId="{F6B0D9B3-30C6-47D2-980C-2D974237269C}" srcOrd="3" destOrd="0" parTransId="{98E4B9B1-07BF-41A6-A032-618C6322D064}" sibTransId="{814F3D87-A722-49AE-91D0-2B22609DEDAF}"/>
    <dgm:cxn modelId="{AABC9F3A-774E-4879-B149-16585D29B279}" srcId="{887880F4-7A92-4899-B30E-FC5575C44BA1}" destId="{CA16728E-8A65-4DBF-BEAA-D7B75FA82734}" srcOrd="0" destOrd="0" parTransId="{30A2FCE4-F80B-48C0-816F-B5C9AD2844AA}" sibTransId="{098DD813-8F09-4B30-B419-8102AABCED28}"/>
    <dgm:cxn modelId="{744C2067-1BFB-4587-AE38-489414C99F9F}" type="presOf" srcId="{4F8C7BF5-302E-42C0-B69D-B2850A79843E}" destId="{04E87570-620E-475D-86DE-7984E2E4D156}" srcOrd="0" destOrd="0" presId="urn:microsoft.com/office/officeart/2005/8/layout/hProcess9"/>
    <dgm:cxn modelId="{C602E29B-6EDE-4483-B696-D8623095C209}" srcId="{887880F4-7A92-4899-B30E-FC5575C44BA1}" destId="{8C02A277-8F91-4994-B91F-F3D4764B3D6E}" srcOrd="4" destOrd="0" parTransId="{DB05808C-DB92-46D3-B7D2-264179AC5F40}" sibTransId="{998DB7B2-B82B-4856-ABDE-437E2AC08813}"/>
    <dgm:cxn modelId="{83FABBB9-13B7-4651-95B1-72A3C3DC47CC}" srcId="{887880F4-7A92-4899-B30E-FC5575C44BA1}" destId="{4F8C7BF5-302E-42C0-B69D-B2850A79843E}" srcOrd="2" destOrd="0" parTransId="{9EFAE682-FFE8-40CD-BC53-628F8BF0C5E0}" sibTransId="{E509DFB2-C0F0-4D8F-9EF4-F06C8A4AA964}"/>
    <dgm:cxn modelId="{E36F30C0-8B4C-4135-BFAE-70494BD0E48C}" srcId="{887880F4-7A92-4899-B30E-FC5575C44BA1}" destId="{EE539159-32B4-49F9-94FC-FFF93ADA9D8D}" srcOrd="1" destOrd="0" parTransId="{332D1588-A0AB-4448-A005-96674D45C248}" sibTransId="{3599402E-4534-4B72-AD42-4968433150C6}"/>
    <dgm:cxn modelId="{00C099EA-0DA4-4579-99BA-D5B7B4AB9F58}" type="presOf" srcId="{CA16728E-8A65-4DBF-BEAA-D7B75FA82734}" destId="{C2BDD8DF-5A3E-4DD6-955E-78217BEE5685}" srcOrd="0" destOrd="0" presId="urn:microsoft.com/office/officeart/2005/8/layout/hProcess9"/>
    <dgm:cxn modelId="{C23F83EC-D15A-4966-ACBE-3BA534090373}" type="presOf" srcId="{EE539159-32B4-49F9-94FC-FFF93ADA9D8D}" destId="{0CEEF575-27A4-447F-BC22-B80896561F9E}" srcOrd="0" destOrd="0" presId="urn:microsoft.com/office/officeart/2005/8/layout/hProcess9"/>
    <dgm:cxn modelId="{4499C6DE-EB52-4A1D-9DCB-DEA265C481C9}" type="presParOf" srcId="{E46E4113-8D36-408F-8568-AEC36CB460F9}" destId="{362FE198-EDA4-423D-AFCB-6C221AD36EF6}" srcOrd="0" destOrd="0" presId="urn:microsoft.com/office/officeart/2005/8/layout/hProcess9"/>
    <dgm:cxn modelId="{3426FD51-0718-48E2-B61F-027B4C062F97}" type="presParOf" srcId="{E46E4113-8D36-408F-8568-AEC36CB460F9}" destId="{199F6120-2C9F-48CD-B901-AEDB8A9BFFE9}" srcOrd="1" destOrd="0" presId="urn:microsoft.com/office/officeart/2005/8/layout/hProcess9"/>
    <dgm:cxn modelId="{0A90ABCF-BCD8-4FF1-B429-F4450C6A035B}" type="presParOf" srcId="{199F6120-2C9F-48CD-B901-AEDB8A9BFFE9}" destId="{C2BDD8DF-5A3E-4DD6-955E-78217BEE5685}" srcOrd="0" destOrd="0" presId="urn:microsoft.com/office/officeart/2005/8/layout/hProcess9"/>
    <dgm:cxn modelId="{3D6464A5-E51F-4581-8AD5-5E5A311AAEEB}" type="presParOf" srcId="{199F6120-2C9F-48CD-B901-AEDB8A9BFFE9}" destId="{DF0C5652-1D7B-478A-9DDB-08093B2F423D}" srcOrd="1" destOrd="0" presId="urn:microsoft.com/office/officeart/2005/8/layout/hProcess9"/>
    <dgm:cxn modelId="{61771D05-D02B-43B4-98E3-A7D2FFD9BD85}" type="presParOf" srcId="{199F6120-2C9F-48CD-B901-AEDB8A9BFFE9}" destId="{0CEEF575-27A4-447F-BC22-B80896561F9E}" srcOrd="2" destOrd="0" presId="urn:microsoft.com/office/officeart/2005/8/layout/hProcess9"/>
    <dgm:cxn modelId="{2BC6CDF8-C5FB-473A-8BFD-12F5B939DCCD}" type="presParOf" srcId="{199F6120-2C9F-48CD-B901-AEDB8A9BFFE9}" destId="{DE3D28D7-C57B-4067-8AD7-8187F5AFA933}" srcOrd="3" destOrd="0" presId="urn:microsoft.com/office/officeart/2005/8/layout/hProcess9"/>
    <dgm:cxn modelId="{EEEA9FAA-089F-45AB-9CB5-DC3B5D646696}" type="presParOf" srcId="{199F6120-2C9F-48CD-B901-AEDB8A9BFFE9}" destId="{04E87570-620E-475D-86DE-7984E2E4D156}" srcOrd="4" destOrd="0" presId="urn:microsoft.com/office/officeart/2005/8/layout/hProcess9"/>
    <dgm:cxn modelId="{BE0D556C-17E5-4FB0-9185-F49E45C07EA6}" type="presParOf" srcId="{199F6120-2C9F-48CD-B901-AEDB8A9BFFE9}" destId="{6B5243EC-EA17-4EFB-B7A1-E783BD5015DA}" srcOrd="5" destOrd="0" presId="urn:microsoft.com/office/officeart/2005/8/layout/hProcess9"/>
    <dgm:cxn modelId="{31A51FB2-5865-4B4F-9042-B39C77823234}" type="presParOf" srcId="{199F6120-2C9F-48CD-B901-AEDB8A9BFFE9}" destId="{81EF8473-A4BA-4B35-90B1-F1F0DBE21604}" srcOrd="6" destOrd="0" presId="urn:microsoft.com/office/officeart/2005/8/layout/hProcess9"/>
    <dgm:cxn modelId="{291546F0-AE63-4E45-B409-E062736498FF}" type="presParOf" srcId="{199F6120-2C9F-48CD-B901-AEDB8A9BFFE9}" destId="{1B828BBF-18BF-4B6F-A49D-EE1BC6D3161D}" srcOrd="7" destOrd="0" presId="urn:microsoft.com/office/officeart/2005/8/layout/hProcess9"/>
    <dgm:cxn modelId="{F5F1DF3B-A233-45F3-A185-7654F2DDBCDD}" type="presParOf" srcId="{199F6120-2C9F-48CD-B901-AEDB8A9BFFE9}" destId="{DC6FC622-CBA2-4B83-94C0-963847BFEB8A}"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4FCD63-22B1-4A45-9262-560E63B1789A}"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C2A03B86-A869-4E64-8683-DC2BFCCA8592}" type="pres">
      <dgm:prSet presAssocID="{084FCD63-22B1-4A45-9262-560E63B1789A}" presName="Name0" presStyleCnt="0">
        <dgm:presLayoutVars>
          <dgm:dir/>
          <dgm:animLvl val="lvl"/>
          <dgm:resizeHandles val="exact"/>
        </dgm:presLayoutVars>
      </dgm:prSet>
      <dgm:spPr/>
    </dgm:pt>
  </dgm:ptLst>
  <dgm:cxnLst>
    <dgm:cxn modelId="{4FD714EB-0AD9-4697-A1E6-141CB62D1800}" type="presOf" srcId="{084FCD63-22B1-4A45-9262-560E63B1789A}" destId="{C2A03B86-A869-4E64-8683-DC2BFCCA8592}" srcOrd="0"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A080D0-6078-41CF-9684-816B2B70BB9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2296051-DFE5-450D-985A-FBF995FCD60C}">
      <dgm:prSet phldrT="[Text]" custT="1"/>
      <dgm:spPr>
        <a:solidFill>
          <a:schemeClr val="tx1"/>
        </a:solidFill>
      </dgm:spPr>
      <dgm:t>
        <a:bodyPr/>
        <a:lstStyle/>
        <a:p>
          <a:pPr>
            <a:buFont typeface="Times New Roman" panose="02020603050405020304" pitchFamily="18" charset="0"/>
            <a:buChar char="•"/>
          </a:pPr>
          <a:r>
            <a:rPr lang="en-US" sz="1300" dirty="0"/>
            <a:t>EDA</a:t>
          </a:r>
        </a:p>
      </dgm:t>
    </dgm:pt>
    <dgm:pt modelId="{F7317F0A-4B88-4907-A36E-56009B9E6963}" type="parTrans" cxnId="{ED2A4A44-592B-452C-9F47-D279462CD0C3}">
      <dgm:prSet/>
      <dgm:spPr/>
      <dgm:t>
        <a:bodyPr/>
        <a:lstStyle/>
        <a:p>
          <a:endParaRPr lang="en-US"/>
        </a:p>
      </dgm:t>
    </dgm:pt>
    <dgm:pt modelId="{1FE8101D-A7A9-4E65-92F6-2B1234D18DAF}" type="sibTrans" cxnId="{ED2A4A44-592B-452C-9F47-D279462CD0C3}">
      <dgm:prSet/>
      <dgm:spPr/>
      <dgm:t>
        <a:bodyPr/>
        <a:lstStyle/>
        <a:p>
          <a:endParaRPr lang="en-US"/>
        </a:p>
      </dgm:t>
    </dgm:pt>
    <dgm:pt modelId="{952F67D9-199D-4E79-8A9C-417EFA51C96C}">
      <dgm:prSet custT="1"/>
      <dgm:spPr/>
      <dgm:t>
        <a:bodyPr/>
        <a:lstStyle/>
        <a:p>
          <a:pPr>
            <a:buFont typeface="Times New Roman" panose="02020603050405020304" pitchFamily="18" charset="0"/>
            <a:buChar char="•"/>
          </a:pPr>
          <a:r>
            <a:rPr lang="en-US" sz="1300" dirty="0"/>
            <a:t>Data Duplicates</a:t>
          </a:r>
        </a:p>
      </dgm:t>
    </dgm:pt>
    <dgm:pt modelId="{AC6D36D3-F8CB-4B70-B4E0-E3BC6FB99BA8}" type="sibTrans" cxnId="{F19B2EA9-2898-483F-B58A-9D31F1CB65E0}">
      <dgm:prSet/>
      <dgm:spPr/>
      <dgm:t>
        <a:bodyPr/>
        <a:lstStyle/>
        <a:p>
          <a:endParaRPr lang="en-US"/>
        </a:p>
      </dgm:t>
    </dgm:pt>
    <dgm:pt modelId="{7DAB4F49-260B-4636-9773-60225BC5287B}" type="parTrans" cxnId="{F19B2EA9-2898-483F-B58A-9D31F1CB65E0}">
      <dgm:prSet/>
      <dgm:spPr/>
      <dgm:t>
        <a:bodyPr/>
        <a:lstStyle/>
        <a:p>
          <a:endParaRPr lang="en-US"/>
        </a:p>
      </dgm:t>
    </dgm:pt>
    <dgm:pt modelId="{660C15DF-6C25-4DFA-9102-4BF7FEA214C1}">
      <dgm:prSet custT="1"/>
      <dgm:spPr/>
      <dgm:t>
        <a:bodyPr/>
        <a:lstStyle/>
        <a:p>
          <a:pPr>
            <a:buFont typeface="Times New Roman" panose="02020603050405020304" pitchFamily="18" charset="0"/>
            <a:buChar char="•"/>
          </a:pPr>
          <a:r>
            <a:rPr lang="en-US" sz="1300" dirty="0"/>
            <a:t>Null Value Treatment</a:t>
          </a:r>
        </a:p>
      </dgm:t>
    </dgm:pt>
    <dgm:pt modelId="{6F7289CF-691C-4B4F-9FA4-B21C094C054A}" type="sibTrans" cxnId="{5FF8730E-B5ED-4679-A9BE-321538335DAB}">
      <dgm:prSet/>
      <dgm:spPr/>
      <dgm:t>
        <a:bodyPr/>
        <a:lstStyle/>
        <a:p>
          <a:endParaRPr lang="en-US"/>
        </a:p>
      </dgm:t>
    </dgm:pt>
    <dgm:pt modelId="{0ACCF2F5-3AF6-4F6B-8859-7A5F9BE4819E}" type="parTrans" cxnId="{5FF8730E-B5ED-4679-A9BE-321538335DAB}">
      <dgm:prSet/>
      <dgm:spPr/>
      <dgm:t>
        <a:bodyPr/>
        <a:lstStyle/>
        <a:p>
          <a:endParaRPr lang="en-US"/>
        </a:p>
      </dgm:t>
    </dgm:pt>
    <dgm:pt modelId="{C126D622-58FA-4A77-BDE4-8C4E797DFC81}">
      <dgm:prSet custT="1"/>
      <dgm:spPr/>
      <dgm:t>
        <a:bodyPr/>
        <a:lstStyle/>
        <a:p>
          <a:pPr>
            <a:buFont typeface="Times New Roman" panose="02020603050405020304" pitchFamily="18" charset="0"/>
            <a:buChar char="•"/>
          </a:pPr>
          <a:r>
            <a:rPr lang="en-US" sz="1300" dirty="0"/>
            <a:t>Feature Analysis</a:t>
          </a:r>
        </a:p>
      </dgm:t>
    </dgm:pt>
    <dgm:pt modelId="{F8D3BD4B-6009-4F32-85FF-E88EAC23D2A4}" type="sibTrans" cxnId="{EA7E5CA4-6B60-4386-9CE4-704506222D37}">
      <dgm:prSet/>
      <dgm:spPr/>
      <dgm:t>
        <a:bodyPr/>
        <a:lstStyle/>
        <a:p>
          <a:endParaRPr lang="en-US"/>
        </a:p>
      </dgm:t>
    </dgm:pt>
    <dgm:pt modelId="{312EE7DA-0D54-49E8-94EE-6AEA52977625}" type="parTrans" cxnId="{EA7E5CA4-6B60-4386-9CE4-704506222D37}">
      <dgm:prSet/>
      <dgm:spPr/>
      <dgm:t>
        <a:bodyPr/>
        <a:lstStyle/>
        <a:p>
          <a:endParaRPr lang="en-US"/>
        </a:p>
      </dgm:t>
    </dgm:pt>
    <dgm:pt modelId="{3543C7AD-8539-4D8B-9957-7B654063D000}">
      <dgm:prSet custT="1"/>
      <dgm:spPr/>
      <dgm:t>
        <a:bodyPr/>
        <a:lstStyle/>
        <a:p>
          <a:pPr>
            <a:buFont typeface="Times New Roman" panose="02020603050405020304" pitchFamily="18" charset="0"/>
            <a:buChar char="•"/>
          </a:pPr>
          <a:r>
            <a:rPr lang="en-US" sz="1300" dirty="0"/>
            <a:t>Correlation Matrix (Heat Map)</a:t>
          </a:r>
        </a:p>
      </dgm:t>
    </dgm:pt>
    <dgm:pt modelId="{7AC7C30D-9EBC-4AEE-AAF1-C27C9FD0852A}" type="sibTrans" cxnId="{5154E566-A6F5-4A94-AFFB-6F4E515993B6}">
      <dgm:prSet/>
      <dgm:spPr/>
      <dgm:t>
        <a:bodyPr/>
        <a:lstStyle/>
        <a:p>
          <a:endParaRPr lang="en-US"/>
        </a:p>
      </dgm:t>
    </dgm:pt>
    <dgm:pt modelId="{C06F9F5E-8AFF-4C97-BDAD-2AB7C5FC5313}" type="parTrans" cxnId="{5154E566-A6F5-4A94-AFFB-6F4E515993B6}">
      <dgm:prSet/>
      <dgm:spPr/>
      <dgm:t>
        <a:bodyPr/>
        <a:lstStyle/>
        <a:p>
          <a:endParaRPr lang="en-US"/>
        </a:p>
      </dgm:t>
    </dgm:pt>
    <dgm:pt modelId="{4964276F-C581-41BC-9DC4-975E74CA1DBE}">
      <dgm:prSet custT="1"/>
      <dgm:spPr>
        <a:solidFill>
          <a:schemeClr val="tx1"/>
        </a:solidFill>
      </dgm:spPr>
      <dgm:t>
        <a:bodyPr/>
        <a:lstStyle/>
        <a:p>
          <a:pPr>
            <a:buFont typeface="Times New Roman" panose="02020603050405020304" pitchFamily="18" charset="0"/>
            <a:buChar char="•"/>
          </a:pPr>
          <a:r>
            <a:rPr lang="en-US" sz="1300" dirty="0"/>
            <a:t>Univariate Analysis</a:t>
          </a:r>
        </a:p>
      </dgm:t>
    </dgm:pt>
    <dgm:pt modelId="{8CA42DD1-92F1-47E7-A153-1BA3575ECBCC}" type="sibTrans" cxnId="{E3CEAB3C-F86D-4926-A56E-441A3D428BAC}">
      <dgm:prSet/>
      <dgm:spPr/>
      <dgm:t>
        <a:bodyPr/>
        <a:lstStyle/>
        <a:p>
          <a:endParaRPr lang="en-US"/>
        </a:p>
      </dgm:t>
    </dgm:pt>
    <dgm:pt modelId="{7E08C147-0456-4FDC-A38A-FA7D567AFA4B}" type="parTrans" cxnId="{E3CEAB3C-F86D-4926-A56E-441A3D428BAC}">
      <dgm:prSet/>
      <dgm:spPr/>
      <dgm:t>
        <a:bodyPr/>
        <a:lstStyle/>
        <a:p>
          <a:endParaRPr lang="en-US"/>
        </a:p>
      </dgm:t>
    </dgm:pt>
    <dgm:pt modelId="{F2C06DF7-0924-4A76-B1EF-F6EE068E3F7D}">
      <dgm:prSet custT="1"/>
      <dgm:spPr/>
      <dgm:t>
        <a:bodyPr/>
        <a:lstStyle/>
        <a:p>
          <a:pPr>
            <a:buFont typeface="Times New Roman" panose="02020603050405020304" pitchFamily="18" charset="0"/>
            <a:buChar char="•"/>
          </a:pPr>
          <a:r>
            <a:rPr lang="en-US" sz="1300" dirty="0"/>
            <a:t>Distribution Plots</a:t>
          </a:r>
        </a:p>
      </dgm:t>
    </dgm:pt>
    <dgm:pt modelId="{CAA099C9-7ECC-43FF-9A8F-84A108191C4A}" type="sibTrans" cxnId="{BC0D16C6-BC62-49EC-A111-E12DFBB7B88E}">
      <dgm:prSet/>
      <dgm:spPr/>
      <dgm:t>
        <a:bodyPr/>
        <a:lstStyle/>
        <a:p>
          <a:endParaRPr lang="en-US"/>
        </a:p>
      </dgm:t>
    </dgm:pt>
    <dgm:pt modelId="{7A8DDCE6-CD57-4DF3-919C-56DE115F65CF}" type="parTrans" cxnId="{BC0D16C6-BC62-49EC-A111-E12DFBB7B88E}">
      <dgm:prSet/>
      <dgm:spPr/>
      <dgm:t>
        <a:bodyPr/>
        <a:lstStyle/>
        <a:p>
          <a:endParaRPr lang="en-US"/>
        </a:p>
      </dgm:t>
    </dgm:pt>
    <dgm:pt modelId="{3223C15F-1BF4-4660-8251-62AAA0C0650A}">
      <dgm:prSet custT="1"/>
      <dgm:spPr/>
      <dgm:t>
        <a:bodyPr/>
        <a:lstStyle/>
        <a:p>
          <a:pPr>
            <a:buFont typeface="Times New Roman" panose="02020603050405020304" pitchFamily="18" charset="0"/>
            <a:buChar char="•"/>
          </a:pPr>
          <a:r>
            <a:rPr lang="en-US" sz="1300" dirty="0"/>
            <a:t>Box Plots</a:t>
          </a:r>
        </a:p>
      </dgm:t>
    </dgm:pt>
    <dgm:pt modelId="{3EDFAA2B-A8FC-4F84-9B8B-CC88B278B80F}" type="sibTrans" cxnId="{BAA0A3C2-7433-4A65-A5E0-D12726836344}">
      <dgm:prSet/>
      <dgm:spPr/>
      <dgm:t>
        <a:bodyPr/>
        <a:lstStyle/>
        <a:p>
          <a:endParaRPr lang="en-US"/>
        </a:p>
      </dgm:t>
    </dgm:pt>
    <dgm:pt modelId="{E27F7F07-52AC-4372-8CF5-45F27565B477}" type="parTrans" cxnId="{BAA0A3C2-7433-4A65-A5E0-D12726836344}">
      <dgm:prSet/>
      <dgm:spPr/>
      <dgm:t>
        <a:bodyPr/>
        <a:lstStyle/>
        <a:p>
          <a:endParaRPr lang="en-US"/>
        </a:p>
      </dgm:t>
    </dgm:pt>
    <dgm:pt modelId="{432FBDEE-3727-4F50-8C3C-AB0618041EC9}">
      <dgm:prSet custT="1"/>
      <dgm:spPr>
        <a:solidFill>
          <a:schemeClr val="tx1"/>
        </a:solidFill>
      </dgm:spPr>
      <dgm:t>
        <a:bodyPr/>
        <a:lstStyle/>
        <a:p>
          <a:pPr>
            <a:buFont typeface="Times New Roman" panose="02020603050405020304" pitchFamily="18" charset="0"/>
            <a:buChar char="•"/>
          </a:pPr>
          <a:r>
            <a:rPr lang="en-US" sz="1300"/>
            <a:t>Train Test Split</a:t>
          </a:r>
        </a:p>
      </dgm:t>
    </dgm:pt>
    <dgm:pt modelId="{1131FA48-0BCB-422C-A706-60DBD4851C0B}" type="sibTrans" cxnId="{39FBD71A-B86F-4521-BE8C-BFBA217786F4}">
      <dgm:prSet/>
      <dgm:spPr/>
      <dgm:t>
        <a:bodyPr/>
        <a:lstStyle/>
        <a:p>
          <a:endParaRPr lang="en-US"/>
        </a:p>
      </dgm:t>
    </dgm:pt>
    <dgm:pt modelId="{C37FD466-0B05-4B35-8C80-A14DC51FD556}" type="parTrans" cxnId="{39FBD71A-B86F-4521-BE8C-BFBA217786F4}">
      <dgm:prSet/>
      <dgm:spPr/>
      <dgm:t>
        <a:bodyPr/>
        <a:lstStyle/>
        <a:p>
          <a:endParaRPr lang="en-US"/>
        </a:p>
      </dgm:t>
    </dgm:pt>
    <dgm:pt modelId="{690DDDE7-D7F0-4A9F-A1EC-4AC0CF2DDD75}">
      <dgm:prSet custT="1"/>
      <dgm:spPr/>
      <dgm:t>
        <a:bodyPr/>
        <a:lstStyle/>
        <a:p>
          <a:pPr>
            <a:buFont typeface="Times New Roman" panose="02020603050405020304" pitchFamily="18" charset="0"/>
            <a:buChar char="•"/>
          </a:pPr>
          <a:r>
            <a:rPr lang="en-US" sz="1300" dirty="0"/>
            <a:t>Training Data (80%)</a:t>
          </a:r>
        </a:p>
      </dgm:t>
    </dgm:pt>
    <dgm:pt modelId="{C0C140BB-0769-4967-AF17-E95B0AD8E2E5}" type="sibTrans" cxnId="{EC44A6B0-AD94-402A-91BA-2F136BA6E8CC}">
      <dgm:prSet/>
      <dgm:spPr/>
      <dgm:t>
        <a:bodyPr/>
        <a:lstStyle/>
        <a:p>
          <a:endParaRPr lang="en-US"/>
        </a:p>
      </dgm:t>
    </dgm:pt>
    <dgm:pt modelId="{88F96974-447F-41EE-BEFE-9E53A211ADD5}" type="parTrans" cxnId="{EC44A6B0-AD94-402A-91BA-2F136BA6E8CC}">
      <dgm:prSet/>
      <dgm:spPr/>
      <dgm:t>
        <a:bodyPr/>
        <a:lstStyle/>
        <a:p>
          <a:endParaRPr lang="en-US"/>
        </a:p>
      </dgm:t>
    </dgm:pt>
    <dgm:pt modelId="{081EEB47-5F73-4F49-BB75-F9F134A3B819}">
      <dgm:prSet custT="1"/>
      <dgm:spPr/>
      <dgm:t>
        <a:bodyPr/>
        <a:lstStyle/>
        <a:p>
          <a:pPr>
            <a:buFont typeface="Times New Roman" panose="02020603050405020304" pitchFamily="18" charset="0"/>
            <a:buChar char="•"/>
          </a:pPr>
          <a:r>
            <a:rPr lang="en-US" sz="1300"/>
            <a:t>Testing Data (20%)</a:t>
          </a:r>
        </a:p>
      </dgm:t>
    </dgm:pt>
    <dgm:pt modelId="{0894F3C3-6737-47AC-B83C-4F1B51AB1C0C}" type="sibTrans" cxnId="{36A747C9-C7A7-4CF1-AB79-A2615B94B0DE}">
      <dgm:prSet/>
      <dgm:spPr/>
      <dgm:t>
        <a:bodyPr/>
        <a:lstStyle/>
        <a:p>
          <a:endParaRPr lang="en-US"/>
        </a:p>
      </dgm:t>
    </dgm:pt>
    <dgm:pt modelId="{175AEB5D-EC80-4496-8990-0AF4BC10BF04}" type="parTrans" cxnId="{36A747C9-C7A7-4CF1-AB79-A2615B94B0DE}">
      <dgm:prSet/>
      <dgm:spPr/>
      <dgm:t>
        <a:bodyPr/>
        <a:lstStyle/>
        <a:p>
          <a:endParaRPr lang="en-US"/>
        </a:p>
      </dgm:t>
    </dgm:pt>
    <dgm:pt modelId="{5FDA5390-C293-4D85-AAD8-F8FA47BF0246}">
      <dgm:prSet custT="1"/>
      <dgm:spPr>
        <a:solidFill>
          <a:schemeClr val="tx1"/>
        </a:solidFill>
      </dgm:spPr>
      <dgm:t>
        <a:bodyPr/>
        <a:lstStyle/>
        <a:p>
          <a:pPr>
            <a:buFont typeface="Times New Roman" panose="02020603050405020304" pitchFamily="18" charset="0"/>
            <a:buChar char="•"/>
          </a:pPr>
          <a:r>
            <a:rPr lang="en-US" sz="1300"/>
            <a:t>Scaling the feature</a:t>
          </a:r>
        </a:p>
      </dgm:t>
    </dgm:pt>
    <dgm:pt modelId="{C97656A3-72F5-4173-B7C1-F8E10D0141A1}" type="sibTrans" cxnId="{2FA6181B-8DB7-4575-9203-DF66DD41E90E}">
      <dgm:prSet/>
      <dgm:spPr/>
      <dgm:t>
        <a:bodyPr/>
        <a:lstStyle/>
        <a:p>
          <a:endParaRPr lang="en-US"/>
        </a:p>
      </dgm:t>
    </dgm:pt>
    <dgm:pt modelId="{3D163EE5-84DC-46F8-AD1D-3A87519F89D4}" type="parTrans" cxnId="{2FA6181B-8DB7-4575-9203-DF66DD41E90E}">
      <dgm:prSet/>
      <dgm:spPr/>
      <dgm:t>
        <a:bodyPr/>
        <a:lstStyle/>
        <a:p>
          <a:endParaRPr lang="en-US"/>
        </a:p>
      </dgm:t>
    </dgm:pt>
    <dgm:pt modelId="{1433EA79-7CC9-402E-855B-76371BED1697}">
      <dgm:prSet custT="1"/>
      <dgm:spPr/>
      <dgm:t>
        <a:bodyPr/>
        <a:lstStyle/>
        <a:p>
          <a:pPr>
            <a:buFont typeface="Times New Roman" panose="02020603050405020304" pitchFamily="18" charset="0"/>
            <a:buChar char="•"/>
          </a:pPr>
          <a:r>
            <a:rPr lang="en-US" sz="1300" dirty="0"/>
            <a:t>Robust Scalar</a:t>
          </a:r>
        </a:p>
      </dgm:t>
    </dgm:pt>
    <dgm:pt modelId="{6B81A784-CC73-46AC-BAE8-C88F782B25B7}" type="sibTrans" cxnId="{45B0DF94-43F7-498E-AC33-3A4EB4AC3649}">
      <dgm:prSet/>
      <dgm:spPr/>
      <dgm:t>
        <a:bodyPr/>
        <a:lstStyle/>
        <a:p>
          <a:endParaRPr lang="en-US"/>
        </a:p>
      </dgm:t>
    </dgm:pt>
    <dgm:pt modelId="{8ADEADB2-F7A4-47D6-A71F-FF7F25EF16F8}" type="parTrans" cxnId="{45B0DF94-43F7-498E-AC33-3A4EB4AC3649}">
      <dgm:prSet/>
      <dgm:spPr/>
      <dgm:t>
        <a:bodyPr/>
        <a:lstStyle/>
        <a:p>
          <a:endParaRPr lang="en-US"/>
        </a:p>
      </dgm:t>
    </dgm:pt>
    <dgm:pt modelId="{7D915DC1-5D3A-4E63-A809-515C2943AE89}" type="pres">
      <dgm:prSet presAssocID="{93A080D0-6078-41CF-9684-816B2B70BB9C}" presName="Name0" presStyleCnt="0">
        <dgm:presLayoutVars>
          <dgm:dir/>
          <dgm:animLvl val="lvl"/>
          <dgm:resizeHandles val="exact"/>
        </dgm:presLayoutVars>
      </dgm:prSet>
      <dgm:spPr/>
    </dgm:pt>
    <dgm:pt modelId="{09DA95E9-3D42-4E61-9C5E-31F49B88C730}" type="pres">
      <dgm:prSet presAssocID="{93A080D0-6078-41CF-9684-816B2B70BB9C}" presName="tSp" presStyleCnt="0"/>
      <dgm:spPr/>
    </dgm:pt>
    <dgm:pt modelId="{A0B03420-B7F8-4677-B133-B01A0ECBB467}" type="pres">
      <dgm:prSet presAssocID="{93A080D0-6078-41CF-9684-816B2B70BB9C}" presName="bSp" presStyleCnt="0"/>
      <dgm:spPr/>
    </dgm:pt>
    <dgm:pt modelId="{01F5E26F-45A0-4465-A445-04972DA74E36}" type="pres">
      <dgm:prSet presAssocID="{93A080D0-6078-41CF-9684-816B2B70BB9C}" presName="process" presStyleCnt="0"/>
      <dgm:spPr/>
    </dgm:pt>
    <dgm:pt modelId="{3053DFA8-90EE-4EF7-BDC6-3428CDE71941}" type="pres">
      <dgm:prSet presAssocID="{E2296051-DFE5-450D-985A-FBF995FCD60C}" presName="composite1" presStyleCnt="0"/>
      <dgm:spPr/>
    </dgm:pt>
    <dgm:pt modelId="{539E7142-29CD-43F4-A779-3B5166B50A0C}" type="pres">
      <dgm:prSet presAssocID="{E2296051-DFE5-450D-985A-FBF995FCD60C}" presName="dummyNode1" presStyleLbl="node1" presStyleIdx="0" presStyleCnt="4"/>
      <dgm:spPr/>
    </dgm:pt>
    <dgm:pt modelId="{B5C7B166-4E50-40FD-AE83-65C8C604AB4F}" type="pres">
      <dgm:prSet presAssocID="{E2296051-DFE5-450D-985A-FBF995FCD60C}" presName="childNode1" presStyleLbl="bgAcc1" presStyleIdx="0" presStyleCnt="4" custScaleX="145715" custScaleY="110784">
        <dgm:presLayoutVars>
          <dgm:bulletEnabled val="1"/>
        </dgm:presLayoutVars>
      </dgm:prSet>
      <dgm:spPr/>
    </dgm:pt>
    <dgm:pt modelId="{E17889FE-1B6E-4A3D-98A2-8C3537944BB3}" type="pres">
      <dgm:prSet presAssocID="{E2296051-DFE5-450D-985A-FBF995FCD60C}" presName="childNode1tx" presStyleLbl="bgAcc1" presStyleIdx="0" presStyleCnt="4">
        <dgm:presLayoutVars>
          <dgm:bulletEnabled val="1"/>
        </dgm:presLayoutVars>
      </dgm:prSet>
      <dgm:spPr/>
    </dgm:pt>
    <dgm:pt modelId="{DCB95419-8D00-4572-AAC5-288CF96A68C2}" type="pres">
      <dgm:prSet presAssocID="{E2296051-DFE5-450D-985A-FBF995FCD60C}" presName="parentNode1" presStyleLbl="node1" presStyleIdx="0" presStyleCnt="4">
        <dgm:presLayoutVars>
          <dgm:chMax val="1"/>
          <dgm:bulletEnabled val="1"/>
        </dgm:presLayoutVars>
      </dgm:prSet>
      <dgm:spPr/>
    </dgm:pt>
    <dgm:pt modelId="{E5243505-4A63-4268-AC69-8CB0D01C7EA0}" type="pres">
      <dgm:prSet presAssocID="{E2296051-DFE5-450D-985A-FBF995FCD60C}" presName="connSite1" presStyleCnt="0"/>
      <dgm:spPr/>
    </dgm:pt>
    <dgm:pt modelId="{71FC709A-4CA8-4660-8978-973BE877B10F}" type="pres">
      <dgm:prSet presAssocID="{1FE8101D-A7A9-4E65-92F6-2B1234D18DAF}" presName="Name9" presStyleLbl="sibTrans2D1" presStyleIdx="0" presStyleCnt="3"/>
      <dgm:spPr/>
    </dgm:pt>
    <dgm:pt modelId="{88A8868B-7CA4-45B5-8A0A-BF13C378586C}" type="pres">
      <dgm:prSet presAssocID="{4964276F-C581-41BC-9DC4-975E74CA1DBE}" presName="composite2" presStyleCnt="0"/>
      <dgm:spPr/>
    </dgm:pt>
    <dgm:pt modelId="{C38E7C33-DF56-404B-9226-1FCC506E7445}" type="pres">
      <dgm:prSet presAssocID="{4964276F-C581-41BC-9DC4-975E74CA1DBE}" presName="dummyNode2" presStyleLbl="node1" presStyleIdx="0" presStyleCnt="4"/>
      <dgm:spPr/>
    </dgm:pt>
    <dgm:pt modelId="{BD16A2C7-9570-4E4A-8194-9B48C9A74439}" type="pres">
      <dgm:prSet presAssocID="{4964276F-C581-41BC-9DC4-975E74CA1DBE}" presName="childNode2" presStyleLbl="bgAcc1" presStyleIdx="1" presStyleCnt="4" custScaleX="121497" custScaleY="110812">
        <dgm:presLayoutVars>
          <dgm:bulletEnabled val="1"/>
        </dgm:presLayoutVars>
      </dgm:prSet>
      <dgm:spPr/>
    </dgm:pt>
    <dgm:pt modelId="{FB263A49-6244-4BF8-A550-5CE1C8F06E99}" type="pres">
      <dgm:prSet presAssocID="{4964276F-C581-41BC-9DC4-975E74CA1DBE}" presName="childNode2tx" presStyleLbl="bgAcc1" presStyleIdx="1" presStyleCnt="4">
        <dgm:presLayoutVars>
          <dgm:bulletEnabled val="1"/>
        </dgm:presLayoutVars>
      </dgm:prSet>
      <dgm:spPr/>
    </dgm:pt>
    <dgm:pt modelId="{11084F96-0873-4A82-83FE-3C8026B1A61A}" type="pres">
      <dgm:prSet presAssocID="{4964276F-C581-41BC-9DC4-975E74CA1DBE}" presName="parentNode2" presStyleLbl="node1" presStyleIdx="1" presStyleCnt="4">
        <dgm:presLayoutVars>
          <dgm:chMax val="0"/>
          <dgm:bulletEnabled val="1"/>
        </dgm:presLayoutVars>
      </dgm:prSet>
      <dgm:spPr/>
    </dgm:pt>
    <dgm:pt modelId="{19F93622-988B-417E-B615-95F97505F7F3}" type="pres">
      <dgm:prSet presAssocID="{4964276F-C581-41BC-9DC4-975E74CA1DBE}" presName="connSite2" presStyleCnt="0"/>
      <dgm:spPr/>
    </dgm:pt>
    <dgm:pt modelId="{D85A02EC-BBB3-4D31-8FAB-D6A7B6EA4CF2}" type="pres">
      <dgm:prSet presAssocID="{8CA42DD1-92F1-47E7-A153-1BA3575ECBCC}" presName="Name18" presStyleLbl="sibTrans2D1" presStyleIdx="1" presStyleCnt="3" custLinFactNeighborY="-549"/>
      <dgm:spPr/>
    </dgm:pt>
    <dgm:pt modelId="{23BC5BAF-F615-486D-88F0-F307A56F66B1}" type="pres">
      <dgm:prSet presAssocID="{432FBDEE-3727-4F50-8C3C-AB0618041EC9}" presName="composite1" presStyleCnt="0"/>
      <dgm:spPr/>
    </dgm:pt>
    <dgm:pt modelId="{29C7F98C-013F-47A2-8BC4-7A0387C5C288}" type="pres">
      <dgm:prSet presAssocID="{432FBDEE-3727-4F50-8C3C-AB0618041EC9}" presName="dummyNode1" presStyleLbl="node1" presStyleIdx="1" presStyleCnt="4"/>
      <dgm:spPr/>
    </dgm:pt>
    <dgm:pt modelId="{ECE5E462-F31F-4941-B474-F96805F9FDB1}" type="pres">
      <dgm:prSet presAssocID="{432FBDEE-3727-4F50-8C3C-AB0618041EC9}" presName="childNode1" presStyleLbl="bgAcc1" presStyleIdx="2" presStyleCnt="4" custScaleX="117044" custScaleY="111106" custLinFactNeighborY="-5803">
        <dgm:presLayoutVars>
          <dgm:bulletEnabled val="1"/>
        </dgm:presLayoutVars>
      </dgm:prSet>
      <dgm:spPr/>
    </dgm:pt>
    <dgm:pt modelId="{23AE4F3F-868E-4D25-B7FF-D72D9427E431}" type="pres">
      <dgm:prSet presAssocID="{432FBDEE-3727-4F50-8C3C-AB0618041EC9}" presName="childNode1tx" presStyleLbl="bgAcc1" presStyleIdx="2" presStyleCnt="4">
        <dgm:presLayoutVars>
          <dgm:bulletEnabled val="1"/>
        </dgm:presLayoutVars>
      </dgm:prSet>
      <dgm:spPr/>
    </dgm:pt>
    <dgm:pt modelId="{0BDEA168-7544-4008-9AF6-A57E932B77D5}" type="pres">
      <dgm:prSet presAssocID="{432FBDEE-3727-4F50-8C3C-AB0618041EC9}" presName="parentNode1" presStyleLbl="node1" presStyleIdx="2" presStyleCnt="4">
        <dgm:presLayoutVars>
          <dgm:chMax val="1"/>
          <dgm:bulletEnabled val="1"/>
        </dgm:presLayoutVars>
      </dgm:prSet>
      <dgm:spPr/>
    </dgm:pt>
    <dgm:pt modelId="{1E152D60-92D1-43B6-B8B1-DA0464591AD1}" type="pres">
      <dgm:prSet presAssocID="{432FBDEE-3727-4F50-8C3C-AB0618041EC9}" presName="connSite1" presStyleCnt="0"/>
      <dgm:spPr/>
    </dgm:pt>
    <dgm:pt modelId="{12DF4AA3-673A-4D18-9321-A92E1E8D6D36}" type="pres">
      <dgm:prSet presAssocID="{1131FA48-0BCB-422C-A706-60DBD4851C0B}" presName="Name9" presStyleLbl="sibTrans2D1" presStyleIdx="2" presStyleCnt="3"/>
      <dgm:spPr/>
    </dgm:pt>
    <dgm:pt modelId="{B2548840-7515-4B23-B520-33F13B3D598C}" type="pres">
      <dgm:prSet presAssocID="{5FDA5390-C293-4D85-AAD8-F8FA47BF0246}" presName="composite2" presStyleCnt="0"/>
      <dgm:spPr/>
    </dgm:pt>
    <dgm:pt modelId="{BEC86764-6E48-496E-ACBD-90229641A6DC}" type="pres">
      <dgm:prSet presAssocID="{5FDA5390-C293-4D85-AAD8-F8FA47BF0246}" presName="dummyNode2" presStyleLbl="node1" presStyleIdx="2" presStyleCnt="4"/>
      <dgm:spPr/>
    </dgm:pt>
    <dgm:pt modelId="{B0D77A7B-02A0-4299-9D60-CE26D71F4AF4}" type="pres">
      <dgm:prSet presAssocID="{5FDA5390-C293-4D85-AAD8-F8FA47BF0246}" presName="childNode2" presStyleLbl="bgAcc1" presStyleIdx="3" presStyleCnt="4" custScaleX="114964" custScaleY="97598" custLinFactNeighborX="-8171" custLinFactNeighborY="990">
        <dgm:presLayoutVars>
          <dgm:bulletEnabled val="1"/>
        </dgm:presLayoutVars>
      </dgm:prSet>
      <dgm:spPr/>
    </dgm:pt>
    <dgm:pt modelId="{02477D8A-BC5B-44F7-88DA-1EF917D52AB2}" type="pres">
      <dgm:prSet presAssocID="{5FDA5390-C293-4D85-AAD8-F8FA47BF0246}" presName="childNode2tx" presStyleLbl="bgAcc1" presStyleIdx="3" presStyleCnt="4">
        <dgm:presLayoutVars>
          <dgm:bulletEnabled val="1"/>
        </dgm:presLayoutVars>
      </dgm:prSet>
      <dgm:spPr/>
    </dgm:pt>
    <dgm:pt modelId="{F82A97F8-8517-46DD-90EF-20A06CA9A198}" type="pres">
      <dgm:prSet presAssocID="{5FDA5390-C293-4D85-AAD8-F8FA47BF0246}" presName="parentNode2" presStyleLbl="node1" presStyleIdx="3" presStyleCnt="4">
        <dgm:presLayoutVars>
          <dgm:chMax val="0"/>
          <dgm:bulletEnabled val="1"/>
        </dgm:presLayoutVars>
      </dgm:prSet>
      <dgm:spPr/>
    </dgm:pt>
    <dgm:pt modelId="{73A893F3-273B-45EA-A296-1E4D09FF03A9}" type="pres">
      <dgm:prSet presAssocID="{5FDA5390-C293-4D85-AAD8-F8FA47BF0246}" presName="connSite2" presStyleCnt="0"/>
      <dgm:spPr/>
    </dgm:pt>
  </dgm:ptLst>
  <dgm:cxnLst>
    <dgm:cxn modelId="{D3C06704-D080-4101-A723-772D106C6278}" type="presOf" srcId="{690DDDE7-D7F0-4A9F-A1EC-4AC0CF2DDD75}" destId="{ECE5E462-F31F-4941-B474-F96805F9FDB1}" srcOrd="0" destOrd="0" presId="urn:microsoft.com/office/officeart/2005/8/layout/hProcess4"/>
    <dgm:cxn modelId="{5FF8730E-B5ED-4679-A9BE-321538335DAB}" srcId="{E2296051-DFE5-450D-985A-FBF995FCD60C}" destId="{660C15DF-6C25-4DFA-9102-4BF7FEA214C1}" srcOrd="1" destOrd="0" parTransId="{0ACCF2F5-3AF6-4F6B-8859-7A5F9BE4819E}" sibTransId="{6F7289CF-691C-4B4F-9FA4-B21C094C054A}"/>
    <dgm:cxn modelId="{2E89B00E-7396-46FF-83AD-43AD895DAE0E}" type="presOf" srcId="{1433EA79-7CC9-402E-855B-76371BED1697}" destId="{B0D77A7B-02A0-4299-9D60-CE26D71F4AF4}" srcOrd="0" destOrd="0" presId="urn:microsoft.com/office/officeart/2005/8/layout/hProcess4"/>
    <dgm:cxn modelId="{EA084817-A51F-4146-8AD5-8A3340B55A8A}" type="presOf" srcId="{C126D622-58FA-4A77-BDE4-8C4E797DFC81}" destId="{E17889FE-1B6E-4A3D-98A2-8C3537944BB3}" srcOrd="1" destOrd="2" presId="urn:microsoft.com/office/officeart/2005/8/layout/hProcess4"/>
    <dgm:cxn modelId="{FD4F3D19-6549-4123-B49D-09CA133F2E2F}" type="presOf" srcId="{081EEB47-5F73-4F49-BB75-F9F134A3B819}" destId="{ECE5E462-F31F-4941-B474-F96805F9FDB1}" srcOrd="0" destOrd="1" presId="urn:microsoft.com/office/officeart/2005/8/layout/hProcess4"/>
    <dgm:cxn modelId="{39FBD71A-B86F-4521-BE8C-BFBA217786F4}" srcId="{93A080D0-6078-41CF-9684-816B2B70BB9C}" destId="{432FBDEE-3727-4F50-8C3C-AB0618041EC9}" srcOrd="2" destOrd="0" parTransId="{C37FD466-0B05-4B35-8C80-A14DC51FD556}" sibTransId="{1131FA48-0BCB-422C-A706-60DBD4851C0B}"/>
    <dgm:cxn modelId="{2FA6181B-8DB7-4575-9203-DF66DD41E90E}" srcId="{93A080D0-6078-41CF-9684-816B2B70BB9C}" destId="{5FDA5390-C293-4D85-AAD8-F8FA47BF0246}" srcOrd="3" destOrd="0" parTransId="{3D163EE5-84DC-46F8-AD1D-3A87519F89D4}" sibTransId="{C97656A3-72F5-4173-B7C1-F8E10D0141A1}"/>
    <dgm:cxn modelId="{F180A51B-D23B-4DFC-BE55-3934410DF296}" type="presOf" srcId="{8CA42DD1-92F1-47E7-A153-1BA3575ECBCC}" destId="{D85A02EC-BBB3-4D31-8FAB-D6A7B6EA4CF2}" srcOrd="0" destOrd="0" presId="urn:microsoft.com/office/officeart/2005/8/layout/hProcess4"/>
    <dgm:cxn modelId="{6C1D2524-7C3B-404F-B8D2-73DACFA47C5F}" type="presOf" srcId="{690DDDE7-D7F0-4A9F-A1EC-4AC0CF2DDD75}" destId="{23AE4F3F-868E-4D25-B7FF-D72D9427E431}" srcOrd="1" destOrd="0" presId="urn:microsoft.com/office/officeart/2005/8/layout/hProcess4"/>
    <dgm:cxn modelId="{33F87A2C-C982-4DFD-9AA7-1D73037152D9}" type="presOf" srcId="{081EEB47-5F73-4F49-BB75-F9F134A3B819}" destId="{23AE4F3F-868E-4D25-B7FF-D72D9427E431}" srcOrd="1" destOrd="1" presId="urn:microsoft.com/office/officeart/2005/8/layout/hProcess4"/>
    <dgm:cxn modelId="{F8808834-3713-41F8-BC90-9A74251ADBA1}" type="presOf" srcId="{C126D622-58FA-4A77-BDE4-8C4E797DFC81}" destId="{B5C7B166-4E50-40FD-AE83-65C8C604AB4F}" srcOrd="0" destOrd="2" presId="urn:microsoft.com/office/officeart/2005/8/layout/hProcess4"/>
    <dgm:cxn modelId="{B034C93B-A782-446E-8E0A-01B36F109612}" type="presOf" srcId="{3223C15F-1BF4-4660-8251-62AAA0C0650A}" destId="{FB263A49-6244-4BF8-A550-5CE1C8F06E99}" srcOrd="1" destOrd="1" presId="urn:microsoft.com/office/officeart/2005/8/layout/hProcess4"/>
    <dgm:cxn modelId="{E3CEAB3C-F86D-4926-A56E-441A3D428BAC}" srcId="{93A080D0-6078-41CF-9684-816B2B70BB9C}" destId="{4964276F-C581-41BC-9DC4-975E74CA1DBE}" srcOrd="1" destOrd="0" parTransId="{7E08C147-0456-4FDC-A38A-FA7D567AFA4B}" sibTransId="{8CA42DD1-92F1-47E7-A153-1BA3575ECBCC}"/>
    <dgm:cxn modelId="{704AD93E-437B-498B-A179-0EAD1BCB69D3}" type="presOf" srcId="{1FE8101D-A7A9-4E65-92F6-2B1234D18DAF}" destId="{71FC709A-4CA8-4660-8978-973BE877B10F}" srcOrd="0" destOrd="0" presId="urn:microsoft.com/office/officeart/2005/8/layout/hProcess4"/>
    <dgm:cxn modelId="{ED2A4A44-592B-452C-9F47-D279462CD0C3}" srcId="{93A080D0-6078-41CF-9684-816B2B70BB9C}" destId="{E2296051-DFE5-450D-985A-FBF995FCD60C}" srcOrd="0" destOrd="0" parTransId="{F7317F0A-4B88-4907-A36E-56009B9E6963}" sibTransId="{1FE8101D-A7A9-4E65-92F6-2B1234D18DAF}"/>
    <dgm:cxn modelId="{5154E566-A6F5-4A94-AFFB-6F4E515993B6}" srcId="{E2296051-DFE5-450D-985A-FBF995FCD60C}" destId="{3543C7AD-8539-4D8B-9957-7B654063D000}" srcOrd="3" destOrd="0" parTransId="{C06F9F5E-8AFF-4C97-BDAD-2AB7C5FC5313}" sibTransId="{7AC7C30D-9EBC-4AEE-AAF1-C27C9FD0852A}"/>
    <dgm:cxn modelId="{6DEF9148-D814-451D-836B-1AB2B24CBDA2}" type="presOf" srcId="{4964276F-C581-41BC-9DC4-975E74CA1DBE}" destId="{11084F96-0873-4A82-83FE-3C8026B1A61A}" srcOrd="0" destOrd="0" presId="urn:microsoft.com/office/officeart/2005/8/layout/hProcess4"/>
    <dgm:cxn modelId="{FB301C50-49F7-454A-9405-C56F7E7684F4}" type="presOf" srcId="{5FDA5390-C293-4D85-AAD8-F8FA47BF0246}" destId="{F82A97F8-8517-46DD-90EF-20A06CA9A198}" srcOrd="0" destOrd="0" presId="urn:microsoft.com/office/officeart/2005/8/layout/hProcess4"/>
    <dgm:cxn modelId="{6D972B73-1F55-4039-A32A-5726374F4BD5}" type="presOf" srcId="{F2C06DF7-0924-4A76-B1EF-F6EE068E3F7D}" destId="{BD16A2C7-9570-4E4A-8194-9B48C9A74439}" srcOrd="0" destOrd="0" presId="urn:microsoft.com/office/officeart/2005/8/layout/hProcess4"/>
    <dgm:cxn modelId="{729CBA7C-8181-402C-9C34-6963BDDB5BE9}" type="presOf" srcId="{F2C06DF7-0924-4A76-B1EF-F6EE068E3F7D}" destId="{FB263A49-6244-4BF8-A550-5CE1C8F06E99}" srcOrd="1" destOrd="0" presId="urn:microsoft.com/office/officeart/2005/8/layout/hProcess4"/>
    <dgm:cxn modelId="{286ABE83-C128-4AD2-B394-BA7EB32AAEE0}" type="presOf" srcId="{E2296051-DFE5-450D-985A-FBF995FCD60C}" destId="{DCB95419-8D00-4572-AAC5-288CF96A68C2}" srcOrd="0" destOrd="0" presId="urn:microsoft.com/office/officeart/2005/8/layout/hProcess4"/>
    <dgm:cxn modelId="{98812F84-01BC-4B24-A01E-5C9FBCED98FF}" type="presOf" srcId="{3543C7AD-8539-4D8B-9957-7B654063D000}" destId="{E17889FE-1B6E-4A3D-98A2-8C3537944BB3}" srcOrd="1" destOrd="3" presId="urn:microsoft.com/office/officeart/2005/8/layout/hProcess4"/>
    <dgm:cxn modelId="{3210FB84-36AD-414E-AEB7-B4F7760D0D09}" type="presOf" srcId="{93A080D0-6078-41CF-9684-816B2B70BB9C}" destId="{7D915DC1-5D3A-4E63-A809-515C2943AE89}" srcOrd="0" destOrd="0" presId="urn:microsoft.com/office/officeart/2005/8/layout/hProcess4"/>
    <dgm:cxn modelId="{45B0DF94-43F7-498E-AC33-3A4EB4AC3649}" srcId="{5FDA5390-C293-4D85-AAD8-F8FA47BF0246}" destId="{1433EA79-7CC9-402E-855B-76371BED1697}" srcOrd="0" destOrd="0" parTransId="{8ADEADB2-F7A4-47D6-A71F-FF7F25EF16F8}" sibTransId="{6B81A784-CC73-46AC-BAE8-C88F782B25B7}"/>
    <dgm:cxn modelId="{EA7E5CA4-6B60-4386-9CE4-704506222D37}" srcId="{E2296051-DFE5-450D-985A-FBF995FCD60C}" destId="{C126D622-58FA-4A77-BDE4-8C4E797DFC81}" srcOrd="2" destOrd="0" parTransId="{312EE7DA-0D54-49E8-94EE-6AEA52977625}" sibTransId="{F8D3BD4B-6009-4F32-85FF-E88EAC23D2A4}"/>
    <dgm:cxn modelId="{D842ADA8-B6D5-49CA-9CB9-4256AF878227}" type="presOf" srcId="{952F67D9-199D-4E79-8A9C-417EFA51C96C}" destId="{E17889FE-1B6E-4A3D-98A2-8C3537944BB3}" srcOrd="1" destOrd="0" presId="urn:microsoft.com/office/officeart/2005/8/layout/hProcess4"/>
    <dgm:cxn modelId="{F19B2EA9-2898-483F-B58A-9D31F1CB65E0}" srcId="{E2296051-DFE5-450D-985A-FBF995FCD60C}" destId="{952F67D9-199D-4E79-8A9C-417EFA51C96C}" srcOrd="0" destOrd="0" parTransId="{7DAB4F49-260B-4636-9773-60225BC5287B}" sibTransId="{AC6D36D3-F8CB-4B70-B4E0-E3BC6FB99BA8}"/>
    <dgm:cxn modelId="{BBEC27B0-09CF-4DE1-971A-AD7DB03DBCB5}" type="presOf" srcId="{952F67D9-199D-4E79-8A9C-417EFA51C96C}" destId="{B5C7B166-4E50-40FD-AE83-65C8C604AB4F}" srcOrd="0" destOrd="0" presId="urn:microsoft.com/office/officeart/2005/8/layout/hProcess4"/>
    <dgm:cxn modelId="{EC44A6B0-AD94-402A-91BA-2F136BA6E8CC}" srcId="{432FBDEE-3727-4F50-8C3C-AB0618041EC9}" destId="{690DDDE7-D7F0-4A9F-A1EC-4AC0CF2DDD75}" srcOrd="0" destOrd="0" parTransId="{88F96974-447F-41EE-BEFE-9E53A211ADD5}" sibTransId="{C0C140BB-0769-4967-AF17-E95B0AD8E2E5}"/>
    <dgm:cxn modelId="{C6750FB2-EB2A-47C1-828B-BF32501A7782}" type="presOf" srcId="{660C15DF-6C25-4DFA-9102-4BF7FEA214C1}" destId="{E17889FE-1B6E-4A3D-98A2-8C3537944BB3}" srcOrd="1" destOrd="1" presId="urn:microsoft.com/office/officeart/2005/8/layout/hProcess4"/>
    <dgm:cxn modelId="{6115E5B8-0B19-4F97-B1E7-8E64DFA00F93}" type="presOf" srcId="{1433EA79-7CC9-402E-855B-76371BED1697}" destId="{02477D8A-BC5B-44F7-88DA-1EF917D52AB2}" srcOrd="1" destOrd="0" presId="urn:microsoft.com/office/officeart/2005/8/layout/hProcess4"/>
    <dgm:cxn modelId="{BAA0A3C2-7433-4A65-A5E0-D12726836344}" srcId="{4964276F-C581-41BC-9DC4-975E74CA1DBE}" destId="{3223C15F-1BF4-4660-8251-62AAA0C0650A}" srcOrd="1" destOrd="0" parTransId="{E27F7F07-52AC-4372-8CF5-45F27565B477}" sibTransId="{3EDFAA2B-A8FC-4F84-9B8B-CC88B278B80F}"/>
    <dgm:cxn modelId="{BC0D16C6-BC62-49EC-A111-E12DFBB7B88E}" srcId="{4964276F-C581-41BC-9DC4-975E74CA1DBE}" destId="{F2C06DF7-0924-4A76-B1EF-F6EE068E3F7D}" srcOrd="0" destOrd="0" parTransId="{7A8DDCE6-CD57-4DF3-919C-56DE115F65CF}" sibTransId="{CAA099C9-7ECC-43FF-9A8F-84A108191C4A}"/>
    <dgm:cxn modelId="{36A747C9-C7A7-4CF1-AB79-A2615B94B0DE}" srcId="{432FBDEE-3727-4F50-8C3C-AB0618041EC9}" destId="{081EEB47-5F73-4F49-BB75-F9F134A3B819}" srcOrd="1" destOrd="0" parTransId="{175AEB5D-EC80-4496-8990-0AF4BC10BF04}" sibTransId="{0894F3C3-6737-47AC-B83C-4F1B51AB1C0C}"/>
    <dgm:cxn modelId="{E7B894D1-164D-4095-B4D6-FE5C6B913A4C}" type="presOf" srcId="{3223C15F-1BF4-4660-8251-62AAA0C0650A}" destId="{BD16A2C7-9570-4E4A-8194-9B48C9A74439}" srcOrd="0" destOrd="1" presId="urn:microsoft.com/office/officeart/2005/8/layout/hProcess4"/>
    <dgm:cxn modelId="{4752E9D2-C937-4A89-9255-53E4EDD6F86E}" type="presOf" srcId="{1131FA48-0BCB-422C-A706-60DBD4851C0B}" destId="{12DF4AA3-673A-4D18-9321-A92E1E8D6D36}" srcOrd="0" destOrd="0" presId="urn:microsoft.com/office/officeart/2005/8/layout/hProcess4"/>
    <dgm:cxn modelId="{1671D7D4-0087-4A88-BD78-843C4072DD1B}" type="presOf" srcId="{660C15DF-6C25-4DFA-9102-4BF7FEA214C1}" destId="{B5C7B166-4E50-40FD-AE83-65C8C604AB4F}" srcOrd="0" destOrd="1" presId="urn:microsoft.com/office/officeart/2005/8/layout/hProcess4"/>
    <dgm:cxn modelId="{6C7770E2-7C98-4683-B40E-344C34BB62D1}" type="presOf" srcId="{432FBDEE-3727-4F50-8C3C-AB0618041EC9}" destId="{0BDEA168-7544-4008-9AF6-A57E932B77D5}" srcOrd="0" destOrd="0" presId="urn:microsoft.com/office/officeart/2005/8/layout/hProcess4"/>
    <dgm:cxn modelId="{5043B7E9-7985-467B-B116-DD6E71C2DCE8}" type="presOf" srcId="{3543C7AD-8539-4D8B-9957-7B654063D000}" destId="{B5C7B166-4E50-40FD-AE83-65C8C604AB4F}" srcOrd="0" destOrd="3" presId="urn:microsoft.com/office/officeart/2005/8/layout/hProcess4"/>
    <dgm:cxn modelId="{F6F36FAA-56DE-4CC3-AE8C-A99EA7349E3E}" type="presParOf" srcId="{7D915DC1-5D3A-4E63-A809-515C2943AE89}" destId="{09DA95E9-3D42-4E61-9C5E-31F49B88C730}" srcOrd="0" destOrd="0" presId="urn:microsoft.com/office/officeart/2005/8/layout/hProcess4"/>
    <dgm:cxn modelId="{B48CED94-B452-4AA3-A796-6E03B46308FD}" type="presParOf" srcId="{7D915DC1-5D3A-4E63-A809-515C2943AE89}" destId="{A0B03420-B7F8-4677-B133-B01A0ECBB467}" srcOrd="1" destOrd="0" presId="urn:microsoft.com/office/officeart/2005/8/layout/hProcess4"/>
    <dgm:cxn modelId="{E5221466-2402-4900-A586-FEC2D116D28D}" type="presParOf" srcId="{7D915DC1-5D3A-4E63-A809-515C2943AE89}" destId="{01F5E26F-45A0-4465-A445-04972DA74E36}" srcOrd="2" destOrd="0" presId="urn:microsoft.com/office/officeart/2005/8/layout/hProcess4"/>
    <dgm:cxn modelId="{7E885602-E6EE-40B7-A213-609657AC9DEA}" type="presParOf" srcId="{01F5E26F-45A0-4465-A445-04972DA74E36}" destId="{3053DFA8-90EE-4EF7-BDC6-3428CDE71941}" srcOrd="0" destOrd="0" presId="urn:microsoft.com/office/officeart/2005/8/layout/hProcess4"/>
    <dgm:cxn modelId="{D568EFAD-5E05-4CF7-A434-46F2E76C6224}" type="presParOf" srcId="{3053DFA8-90EE-4EF7-BDC6-3428CDE71941}" destId="{539E7142-29CD-43F4-A779-3B5166B50A0C}" srcOrd="0" destOrd="0" presId="urn:microsoft.com/office/officeart/2005/8/layout/hProcess4"/>
    <dgm:cxn modelId="{343EE4E7-82DE-42CC-B679-45171B5A1825}" type="presParOf" srcId="{3053DFA8-90EE-4EF7-BDC6-3428CDE71941}" destId="{B5C7B166-4E50-40FD-AE83-65C8C604AB4F}" srcOrd="1" destOrd="0" presId="urn:microsoft.com/office/officeart/2005/8/layout/hProcess4"/>
    <dgm:cxn modelId="{7CAEF356-8263-421D-8EC3-8E1812D09653}" type="presParOf" srcId="{3053DFA8-90EE-4EF7-BDC6-3428CDE71941}" destId="{E17889FE-1B6E-4A3D-98A2-8C3537944BB3}" srcOrd="2" destOrd="0" presId="urn:microsoft.com/office/officeart/2005/8/layout/hProcess4"/>
    <dgm:cxn modelId="{9EF1E8AD-5431-4077-90F7-DBA2D741DCE9}" type="presParOf" srcId="{3053DFA8-90EE-4EF7-BDC6-3428CDE71941}" destId="{DCB95419-8D00-4572-AAC5-288CF96A68C2}" srcOrd="3" destOrd="0" presId="urn:microsoft.com/office/officeart/2005/8/layout/hProcess4"/>
    <dgm:cxn modelId="{AF1E81BA-4E28-4CCA-BE29-5D602A45406B}" type="presParOf" srcId="{3053DFA8-90EE-4EF7-BDC6-3428CDE71941}" destId="{E5243505-4A63-4268-AC69-8CB0D01C7EA0}" srcOrd="4" destOrd="0" presId="urn:microsoft.com/office/officeart/2005/8/layout/hProcess4"/>
    <dgm:cxn modelId="{326072AC-EF10-478C-81A4-16D6679B77F5}" type="presParOf" srcId="{01F5E26F-45A0-4465-A445-04972DA74E36}" destId="{71FC709A-4CA8-4660-8978-973BE877B10F}" srcOrd="1" destOrd="0" presId="urn:microsoft.com/office/officeart/2005/8/layout/hProcess4"/>
    <dgm:cxn modelId="{389C0716-E94B-42A1-9942-6ADC98B9466D}" type="presParOf" srcId="{01F5E26F-45A0-4465-A445-04972DA74E36}" destId="{88A8868B-7CA4-45B5-8A0A-BF13C378586C}" srcOrd="2" destOrd="0" presId="urn:microsoft.com/office/officeart/2005/8/layout/hProcess4"/>
    <dgm:cxn modelId="{908E5964-14F8-4C84-8A04-59976D1EEB44}" type="presParOf" srcId="{88A8868B-7CA4-45B5-8A0A-BF13C378586C}" destId="{C38E7C33-DF56-404B-9226-1FCC506E7445}" srcOrd="0" destOrd="0" presId="urn:microsoft.com/office/officeart/2005/8/layout/hProcess4"/>
    <dgm:cxn modelId="{CCF73E41-0500-4281-AE8E-FF9E2F7ABACE}" type="presParOf" srcId="{88A8868B-7CA4-45B5-8A0A-BF13C378586C}" destId="{BD16A2C7-9570-4E4A-8194-9B48C9A74439}" srcOrd="1" destOrd="0" presId="urn:microsoft.com/office/officeart/2005/8/layout/hProcess4"/>
    <dgm:cxn modelId="{28F766AA-11FA-48AE-B622-239364A5693A}" type="presParOf" srcId="{88A8868B-7CA4-45B5-8A0A-BF13C378586C}" destId="{FB263A49-6244-4BF8-A550-5CE1C8F06E99}" srcOrd="2" destOrd="0" presId="urn:microsoft.com/office/officeart/2005/8/layout/hProcess4"/>
    <dgm:cxn modelId="{91530664-5290-4757-98B2-15812E6C896C}" type="presParOf" srcId="{88A8868B-7CA4-45B5-8A0A-BF13C378586C}" destId="{11084F96-0873-4A82-83FE-3C8026B1A61A}" srcOrd="3" destOrd="0" presId="urn:microsoft.com/office/officeart/2005/8/layout/hProcess4"/>
    <dgm:cxn modelId="{84AEDA70-1D53-4808-89EC-751BE2B7052E}" type="presParOf" srcId="{88A8868B-7CA4-45B5-8A0A-BF13C378586C}" destId="{19F93622-988B-417E-B615-95F97505F7F3}" srcOrd="4" destOrd="0" presId="urn:microsoft.com/office/officeart/2005/8/layout/hProcess4"/>
    <dgm:cxn modelId="{20660460-0A22-420F-8582-31116BBD9494}" type="presParOf" srcId="{01F5E26F-45A0-4465-A445-04972DA74E36}" destId="{D85A02EC-BBB3-4D31-8FAB-D6A7B6EA4CF2}" srcOrd="3" destOrd="0" presId="urn:microsoft.com/office/officeart/2005/8/layout/hProcess4"/>
    <dgm:cxn modelId="{71C7832C-FEAB-4A7A-B5C8-63EE067D43E1}" type="presParOf" srcId="{01F5E26F-45A0-4465-A445-04972DA74E36}" destId="{23BC5BAF-F615-486D-88F0-F307A56F66B1}" srcOrd="4" destOrd="0" presId="urn:microsoft.com/office/officeart/2005/8/layout/hProcess4"/>
    <dgm:cxn modelId="{FF0F3939-4887-4323-8EDB-962FD3A564CB}" type="presParOf" srcId="{23BC5BAF-F615-486D-88F0-F307A56F66B1}" destId="{29C7F98C-013F-47A2-8BC4-7A0387C5C288}" srcOrd="0" destOrd="0" presId="urn:microsoft.com/office/officeart/2005/8/layout/hProcess4"/>
    <dgm:cxn modelId="{9D668D3C-5613-4E1B-A204-9B1835B78AF4}" type="presParOf" srcId="{23BC5BAF-F615-486D-88F0-F307A56F66B1}" destId="{ECE5E462-F31F-4941-B474-F96805F9FDB1}" srcOrd="1" destOrd="0" presId="urn:microsoft.com/office/officeart/2005/8/layout/hProcess4"/>
    <dgm:cxn modelId="{4D110F3B-329B-4A55-BB27-9D20CF215E0D}" type="presParOf" srcId="{23BC5BAF-F615-486D-88F0-F307A56F66B1}" destId="{23AE4F3F-868E-4D25-B7FF-D72D9427E431}" srcOrd="2" destOrd="0" presId="urn:microsoft.com/office/officeart/2005/8/layout/hProcess4"/>
    <dgm:cxn modelId="{F8E60FF4-E0D1-4D71-B01D-D3CBF77F298B}" type="presParOf" srcId="{23BC5BAF-F615-486D-88F0-F307A56F66B1}" destId="{0BDEA168-7544-4008-9AF6-A57E932B77D5}" srcOrd="3" destOrd="0" presId="urn:microsoft.com/office/officeart/2005/8/layout/hProcess4"/>
    <dgm:cxn modelId="{DC18D826-7984-464F-8261-F6D519129710}" type="presParOf" srcId="{23BC5BAF-F615-486D-88F0-F307A56F66B1}" destId="{1E152D60-92D1-43B6-B8B1-DA0464591AD1}" srcOrd="4" destOrd="0" presId="urn:microsoft.com/office/officeart/2005/8/layout/hProcess4"/>
    <dgm:cxn modelId="{75315B2D-DCF6-439F-A44D-BFB305314AB5}" type="presParOf" srcId="{01F5E26F-45A0-4465-A445-04972DA74E36}" destId="{12DF4AA3-673A-4D18-9321-A92E1E8D6D36}" srcOrd="5" destOrd="0" presId="urn:microsoft.com/office/officeart/2005/8/layout/hProcess4"/>
    <dgm:cxn modelId="{F48F30E7-3B0E-4F83-BC61-E78F323B1CFA}" type="presParOf" srcId="{01F5E26F-45A0-4465-A445-04972DA74E36}" destId="{B2548840-7515-4B23-B520-33F13B3D598C}" srcOrd="6" destOrd="0" presId="urn:microsoft.com/office/officeart/2005/8/layout/hProcess4"/>
    <dgm:cxn modelId="{036BAED5-7465-4C9B-86E2-B25A87DBBA97}" type="presParOf" srcId="{B2548840-7515-4B23-B520-33F13B3D598C}" destId="{BEC86764-6E48-496E-ACBD-90229641A6DC}" srcOrd="0" destOrd="0" presId="urn:microsoft.com/office/officeart/2005/8/layout/hProcess4"/>
    <dgm:cxn modelId="{0484948A-11E2-4042-A8E3-8615A85EFD56}" type="presParOf" srcId="{B2548840-7515-4B23-B520-33F13B3D598C}" destId="{B0D77A7B-02A0-4299-9D60-CE26D71F4AF4}" srcOrd="1" destOrd="0" presId="urn:microsoft.com/office/officeart/2005/8/layout/hProcess4"/>
    <dgm:cxn modelId="{A79CB2B8-F8B2-4C74-AB41-A9EFFF2A1F16}" type="presParOf" srcId="{B2548840-7515-4B23-B520-33F13B3D598C}" destId="{02477D8A-BC5B-44F7-88DA-1EF917D52AB2}" srcOrd="2" destOrd="0" presId="urn:microsoft.com/office/officeart/2005/8/layout/hProcess4"/>
    <dgm:cxn modelId="{213CF2BE-8AEB-49B4-85F0-72CEE31538ED}" type="presParOf" srcId="{B2548840-7515-4B23-B520-33F13B3D598C}" destId="{F82A97F8-8517-46DD-90EF-20A06CA9A198}" srcOrd="3" destOrd="0" presId="urn:microsoft.com/office/officeart/2005/8/layout/hProcess4"/>
    <dgm:cxn modelId="{8C81FE56-901D-4307-AB80-F2EC6962606A}" type="presParOf" srcId="{B2548840-7515-4B23-B520-33F13B3D598C}" destId="{73A893F3-273B-45EA-A296-1E4D09FF03A9}"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7D7470-7B10-4FCB-86D7-41E2BE2AD71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91947CF-F044-4F46-B121-F4D87CF8E0BA}">
      <dgm:prSet phldrT="[Text]" custT="1"/>
      <dgm:spPr>
        <a:solidFill>
          <a:schemeClr val="tx1"/>
        </a:solidFill>
      </dgm:spPr>
      <dgm:t>
        <a:bodyPr/>
        <a:lstStyle/>
        <a:p>
          <a:pPr>
            <a:buFont typeface="Times New Roman" panose="02020603050405020304" pitchFamily="18" charset="0"/>
            <a:buChar char="•"/>
          </a:pPr>
          <a:r>
            <a:rPr lang="en-US" sz="1300"/>
            <a:t>Model Building</a:t>
          </a:r>
        </a:p>
      </dgm:t>
    </dgm:pt>
    <dgm:pt modelId="{ED00A483-4EDB-45B3-AF86-07B0C045DCE7}" type="parTrans" cxnId="{A1E7604E-BDAB-4226-843B-F37D9186396C}">
      <dgm:prSet/>
      <dgm:spPr/>
      <dgm:t>
        <a:bodyPr/>
        <a:lstStyle/>
        <a:p>
          <a:endParaRPr lang="en-US"/>
        </a:p>
      </dgm:t>
    </dgm:pt>
    <dgm:pt modelId="{2B2FB9B2-EA44-4816-9B58-04107AB83891}" type="sibTrans" cxnId="{A1E7604E-BDAB-4226-843B-F37D9186396C}">
      <dgm:prSet/>
      <dgm:spPr/>
      <dgm:t>
        <a:bodyPr/>
        <a:lstStyle/>
        <a:p>
          <a:endParaRPr lang="en-US"/>
        </a:p>
      </dgm:t>
    </dgm:pt>
    <dgm:pt modelId="{22D0BBDA-8098-4700-91E0-148FD8677672}">
      <dgm:prSet custT="1"/>
      <dgm:spPr/>
      <dgm:t>
        <a:bodyPr/>
        <a:lstStyle/>
        <a:p>
          <a:pPr>
            <a:buFont typeface="Times New Roman" panose="02020603050405020304" pitchFamily="18" charset="0"/>
            <a:buChar char="•"/>
          </a:pPr>
          <a:r>
            <a:rPr lang="en-US" sz="1300"/>
            <a:t>Logistic Regression</a:t>
          </a:r>
        </a:p>
      </dgm:t>
    </dgm:pt>
    <dgm:pt modelId="{0A8A0C46-2DBB-4733-8079-11985F1A4B2E}" type="parTrans" cxnId="{9B706741-CCCF-43ED-B942-DEFF01F4091A}">
      <dgm:prSet/>
      <dgm:spPr/>
      <dgm:t>
        <a:bodyPr/>
        <a:lstStyle/>
        <a:p>
          <a:endParaRPr lang="en-US"/>
        </a:p>
      </dgm:t>
    </dgm:pt>
    <dgm:pt modelId="{57F9EBE2-3F77-4733-904A-9016F7578771}" type="sibTrans" cxnId="{9B706741-CCCF-43ED-B942-DEFF01F4091A}">
      <dgm:prSet/>
      <dgm:spPr/>
      <dgm:t>
        <a:bodyPr/>
        <a:lstStyle/>
        <a:p>
          <a:endParaRPr lang="en-US"/>
        </a:p>
      </dgm:t>
    </dgm:pt>
    <dgm:pt modelId="{6006CE03-7543-4B47-9A2F-3FCAE95E6429}">
      <dgm:prSet custT="1"/>
      <dgm:spPr/>
      <dgm:t>
        <a:bodyPr/>
        <a:lstStyle/>
        <a:p>
          <a:pPr>
            <a:buFont typeface="Times New Roman" panose="02020603050405020304" pitchFamily="18" charset="0"/>
            <a:buChar char="•"/>
          </a:pPr>
          <a:r>
            <a:rPr lang="en-US" sz="1300" dirty="0"/>
            <a:t>Random Forest Classifier</a:t>
          </a:r>
        </a:p>
      </dgm:t>
    </dgm:pt>
    <dgm:pt modelId="{D1D4B9A6-2819-4A1B-8226-10C4543E1982}" type="parTrans" cxnId="{25D3EEF6-324E-4D09-ABC6-5CBEA4C813C7}">
      <dgm:prSet/>
      <dgm:spPr/>
      <dgm:t>
        <a:bodyPr/>
        <a:lstStyle/>
        <a:p>
          <a:endParaRPr lang="en-US"/>
        </a:p>
      </dgm:t>
    </dgm:pt>
    <dgm:pt modelId="{8542FFF6-DCB6-44E4-A8FA-9AC8563CCA33}" type="sibTrans" cxnId="{25D3EEF6-324E-4D09-ABC6-5CBEA4C813C7}">
      <dgm:prSet/>
      <dgm:spPr/>
      <dgm:t>
        <a:bodyPr/>
        <a:lstStyle/>
        <a:p>
          <a:endParaRPr lang="en-US"/>
        </a:p>
      </dgm:t>
    </dgm:pt>
    <dgm:pt modelId="{6781283F-2B60-4060-BB58-08845360EEEE}">
      <dgm:prSet custT="1"/>
      <dgm:spPr>
        <a:solidFill>
          <a:schemeClr val="tx1"/>
        </a:solidFill>
      </dgm:spPr>
      <dgm:t>
        <a:bodyPr/>
        <a:lstStyle/>
        <a:p>
          <a:pPr>
            <a:buFont typeface="Times New Roman" panose="02020603050405020304" pitchFamily="18" charset="0"/>
            <a:buChar char="•"/>
          </a:pPr>
          <a:r>
            <a:rPr lang="en-US" sz="1300" dirty="0"/>
            <a:t>Evaluation</a:t>
          </a:r>
        </a:p>
      </dgm:t>
    </dgm:pt>
    <dgm:pt modelId="{44632F49-7C6E-40E4-A968-0C2F3AFE22D4}" type="parTrans" cxnId="{41E737D9-9707-4885-9A07-7D5D4DAAB2F2}">
      <dgm:prSet/>
      <dgm:spPr/>
      <dgm:t>
        <a:bodyPr/>
        <a:lstStyle/>
        <a:p>
          <a:endParaRPr lang="en-US"/>
        </a:p>
      </dgm:t>
    </dgm:pt>
    <dgm:pt modelId="{13158C94-195A-4AFA-8474-28D20FE2935C}" type="sibTrans" cxnId="{41E737D9-9707-4885-9A07-7D5D4DAAB2F2}">
      <dgm:prSet/>
      <dgm:spPr/>
      <dgm:t>
        <a:bodyPr/>
        <a:lstStyle/>
        <a:p>
          <a:endParaRPr lang="en-US"/>
        </a:p>
      </dgm:t>
    </dgm:pt>
    <dgm:pt modelId="{73A7223E-60D5-47BD-B829-76F1E294EEC2}">
      <dgm:prSet custT="1"/>
      <dgm:spPr/>
      <dgm:t>
        <a:bodyPr/>
        <a:lstStyle/>
        <a:p>
          <a:pPr>
            <a:buFont typeface="Times New Roman" panose="02020603050405020304" pitchFamily="18" charset="0"/>
            <a:buChar char="•"/>
          </a:pPr>
          <a:r>
            <a:rPr lang="en-US" sz="1300" dirty="0"/>
            <a:t>Accuracy Score</a:t>
          </a:r>
        </a:p>
      </dgm:t>
    </dgm:pt>
    <dgm:pt modelId="{C0DE98AC-9E99-4614-9A91-178024830FF0}" type="parTrans" cxnId="{61B48F7A-5784-4D29-BFC3-8A0D30BA487F}">
      <dgm:prSet/>
      <dgm:spPr/>
      <dgm:t>
        <a:bodyPr/>
        <a:lstStyle/>
        <a:p>
          <a:endParaRPr lang="en-US"/>
        </a:p>
      </dgm:t>
    </dgm:pt>
    <dgm:pt modelId="{BE57B7B2-DAB3-4E68-B6D7-C8AF3EBADF03}" type="sibTrans" cxnId="{61B48F7A-5784-4D29-BFC3-8A0D30BA487F}">
      <dgm:prSet/>
      <dgm:spPr/>
      <dgm:t>
        <a:bodyPr/>
        <a:lstStyle/>
        <a:p>
          <a:endParaRPr lang="en-US"/>
        </a:p>
      </dgm:t>
    </dgm:pt>
    <dgm:pt modelId="{8F99BEDE-9D88-4D27-A537-3B4174C38327}">
      <dgm:prSet custT="1"/>
      <dgm:spPr/>
      <dgm:t>
        <a:bodyPr/>
        <a:lstStyle/>
        <a:p>
          <a:pPr>
            <a:buFont typeface="Times New Roman" panose="02020603050405020304" pitchFamily="18" charset="0"/>
            <a:buChar char="•"/>
          </a:pPr>
          <a:r>
            <a:rPr lang="en-US" sz="1300"/>
            <a:t>Confusion Matrix</a:t>
          </a:r>
        </a:p>
      </dgm:t>
    </dgm:pt>
    <dgm:pt modelId="{532C204F-7D5A-46DA-AA9C-316432095FD1}" type="parTrans" cxnId="{303495A2-C3AB-469C-92F9-5B59A6FB6744}">
      <dgm:prSet/>
      <dgm:spPr/>
      <dgm:t>
        <a:bodyPr/>
        <a:lstStyle/>
        <a:p>
          <a:endParaRPr lang="en-US"/>
        </a:p>
      </dgm:t>
    </dgm:pt>
    <dgm:pt modelId="{9F532314-70B8-4232-9CAE-2CD3D4A580DD}" type="sibTrans" cxnId="{303495A2-C3AB-469C-92F9-5B59A6FB6744}">
      <dgm:prSet/>
      <dgm:spPr/>
      <dgm:t>
        <a:bodyPr/>
        <a:lstStyle/>
        <a:p>
          <a:endParaRPr lang="en-US"/>
        </a:p>
      </dgm:t>
    </dgm:pt>
    <dgm:pt modelId="{3A9069E8-90C5-4533-9697-623328ACD2D5}">
      <dgm:prSet custT="1"/>
      <dgm:spPr/>
      <dgm:t>
        <a:bodyPr/>
        <a:lstStyle/>
        <a:p>
          <a:pPr>
            <a:buFont typeface="Times New Roman" panose="02020603050405020304" pitchFamily="18" charset="0"/>
            <a:buChar char="•"/>
          </a:pPr>
          <a:r>
            <a:rPr lang="en-US" sz="1300"/>
            <a:t>Classification Report</a:t>
          </a:r>
        </a:p>
      </dgm:t>
    </dgm:pt>
    <dgm:pt modelId="{1CF10082-A76D-4FA2-AA70-F88E9C6C6260}" type="parTrans" cxnId="{07CCF4C6-6F21-498D-BCAE-8A5F910F173A}">
      <dgm:prSet/>
      <dgm:spPr/>
      <dgm:t>
        <a:bodyPr/>
        <a:lstStyle/>
        <a:p>
          <a:endParaRPr lang="en-US"/>
        </a:p>
      </dgm:t>
    </dgm:pt>
    <dgm:pt modelId="{E7955AE2-A7B8-4AA7-9D95-95B67E9D4B23}" type="sibTrans" cxnId="{07CCF4C6-6F21-498D-BCAE-8A5F910F173A}">
      <dgm:prSet/>
      <dgm:spPr/>
      <dgm:t>
        <a:bodyPr/>
        <a:lstStyle/>
        <a:p>
          <a:endParaRPr lang="en-US"/>
        </a:p>
      </dgm:t>
    </dgm:pt>
    <dgm:pt modelId="{D2F80900-FDE2-4DD4-99EE-4B2B965FE2B9}">
      <dgm:prSet custT="1"/>
      <dgm:spPr/>
      <dgm:t>
        <a:bodyPr/>
        <a:lstStyle/>
        <a:p>
          <a:pPr>
            <a:buFont typeface="Times New Roman" panose="02020603050405020304" pitchFamily="18" charset="0"/>
            <a:buChar char="•"/>
          </a:pPr>
          <a:r>
            <a:rPr lang="en-US" sz="1300" dirty="0"/>
            <a:t>Cross validation with F1 score</a:t>
          </a:r>
        </a:p>
      </dgm:t>
    </dgm:pt>
    <dgm:pt modelId="{ABDC39B4-1FC0-4B99-BC48-ED3D93FF891A}" type="parTrans" cxnId="{8B5E23E0-F7FE-4568-B491-2309D27C4253}">
      <dgm:prSet/>
      <dgm:spPr/>
      <dgm:t>
        <a:bodyPr/>
        <a:lstStyle/>
        <a:p>
          <a:endParaRPr lang="en-US"/>
        </a:p>
      </dgm:t>
    </dgm:pt>
    <dgm:pt modelId="{8976CE22-1728-4079-B810-569F76B82FED}" type="sibTrans" cxnId="{8B5E23E0-F7FE-4568-B491-2309D27C4253}">
      <dgm:prSet/>
      <dgm:spPr/>
      <dgm:t>
        <a:bodyPr/>
        <a:lstStyle/>
        <a:p>
          <a:endParaRPr lang="en-US"/>
        </a:p>
      </dgm:t>
    </dgm:pt>
    <dgm:pt modelId="{747E02D0-072E-4B50-91AC-7A2D9D470023}">
      <dgm:prSet custT="1"/>
      <dgm:spPr>
        <a:solidFill>
          <a:schemeClr val="tx1"/>
        </a:solidFill>
      </dgm:spPr>
      <dgm:t>
        <a:bodyPr/>
        <a:lstStyle/>
        <a:p>
          <a:pPr>
            <a:buFont typeface="Times New Roman" panose="02020603050405020304" pitchFamily="18" charset="0"/>
            <a:buChar char="•"/>
          </a:pPr>
          <a:r>
            <a:rPr lang="en-US" sz="1300"/>
            <a:t>Model Selection</a:t>
          </a:r>
        </a:p>
      </dgm:t>
    </dgm:pt>
    <dgm:pt modelId="{006EF59B-8736-4B26-B027-2FFA99DE4F69}" type="parTrans" cxnId="{205B786D-5B59-4478-9BD4-0B3644714A3C}">
      <dgm:prSet/>
      <dgm:spPr/>
      <dgm:t>
        <a:bodyPr/>
        <a:lstStyle/>
        <a:p>
          <a:endParaRPr lang="en-US"/>
        </a:p>
      </dgm:t>
    </dgm:pt>
    <dgm:pt modelId="{E096EDD4-1AE8-4591-925F-80FD44D858AE}" type="sibTrans" cxnId="{205B786D-5B59-4478-9BD4-0B3644714A3C}">
      <dgm:prSet/>
      <dgm:spPr/>
      <dgm:t>
        <a:bodyPr/>
        <a:lstStyle/>
        <a:p>
          <a:endParaRPr lang="en-US"/>
        </a:p>
      </dgm:t>
    </dgm:pt>
    <dgm:pt modelId="{EB0F512A-4AA5-40BC-A6FE-9BC621CD6FB3}">
      <dgm:prSet custT="1"/>
      <dgm:spPr/>
      <dgm:t>
        <a:bodyPr/>
        <a:lstStyle/>
        <a:p>
          <a:pPr>
            <a:buFont typeface="Times New Roman" panose="02020603050405020304" pitchFamily="18" charset="0"/>
            <a:buChar char="•"/>
          </a:pPr>
          <a:r>
            <a:rPr lang="en-US" sz="1300"/>
            <a:t>Computational expense</a:t>
          </a:r>
        </a:p>
      </dgm:t>
    </dgm:pt>
    <dgm:pt modelId="{E954EFEE-FAE5-42B3-A1EF-A43FA82A4245}" type="parTrans" cxnId="{8526462C-309A-4209-B007-E9D891718A80}">
      <dgm:prSet/>
      <dgm:spPr/>
      <dgm:t>
        <a:bodyPr/>
        <a:lstStyle/>
        <a:p>
          <a:endParaRPr lang="en-US"/>
        </a:p>
      </dgm:t>
    </dgm:pt>
    <dgm:pt modelId="{12510C3D-4B1D-40D5-8EB2-2BC2281EB8F8}" type="sibTrans" cxnId="{8526462C-309A-4209-B007-E9D891718A80}">
      <dgm:prSet/>
      <dgm:spPr/>
      <dgm:t>
        <a:bodyPr/>
        <a:lstStyle/>
        <a:p>
          <a:endParaRPr lang="en-US"/>
        </a:p>
      </dgm:t>
    </dgm:pt>
    <dgm:pt modelId="{3AE0961B-D21F-45D8-B726-9673C9A4E715}">
      <dgm:prSet custT="1"/>
      <dgm:spPr/>
      <dgm:t>
        <a:bodyPr/>
        <a:lstStyle/>
        <a:p>
          <a:pPr>
            <a:buFont typeface="Times New Roman" panose="02020603050405020304" pitchFamily="18" charset="0"/>
            <a:buChar char="•"/>
          </a:pPr>
          <a:r>
            <a:rPr lang="en-US" sz="1300"/>
            <a:t>Interpretability</a:t>
          </a:r>
        </a:p>
      </dgm:t>
    </dgm:pt>
    <dgm:pt modelId="{54CA30FA-56A3-4318-B354-318D2642F6D9}" type="parTrans" cxnId="{A8ECBEE1-66D0-4E3E-A5D6-0362DCE766F7}">
      <dgm:prSet/>
      <dgm:spPr/>
      <dgm:t>
        <a:bodyPr/>
        <a:lstStyle/>
        <a:p>
          <a:endParaRPr lang="en-US"/>
        </a:p>
      </dgm:t>
    </dgm:pt>
    <dgm:pt modelId="{037F8CA2-ADD7-4481-8627-6D92E1542377}" type="sibTrans" cxnId="{A8ECBEE1-66D0-4E3E-A5D6-0362DCE766F7}">
      <dgm:prSet/>
      <dgm:spPr/>
      <dgm:t>
        <a:bodyPr/>
        <a:lstStyle/>
        <a:p>
          <a:endParaRPr lang="en-US"/>
        </a:p>
      </dgm:t>
    </dgm:pt>
    <dgm:pt modelId="{9BCF9D44-2A6B-44F8-A926-07F98990BA72}">
      <dgm:prSet custT="1"/>
      <dgm:spPr/>
      <dgm:t>
        <a:bodyPr/>
        <a:lstStyle/>
        <a:p>
          <a:pPr>
            <a:buFont typeface="Times New Roman" panose="02020603050405020304" pitchFamily="18" charset="0"/>
            <a:buChar char="•"/>
          </a:pPr>
          <a:r>
            <a:rPr lang="en-US" sz="1300" dirty="0"/>
            <a:t>Scalability</a:t>
          </a:r>
        </a:p>
      </dgm:t>
    </dgm:pt>
    <dgm:pt modelId="{5A51B1DF-3CCC-47E5-A559-5B29AC6EB322}" type="parTrans" cxnId="{74609C2B-C9DA-4716-841C-F6978FAF5482}">
      <dgm:prSet/>
      <dgm:spPr/>
      <dgm:t>
        <a:bodyPr/>
        <a:lstStyle/>
        <a:p>
          <a:endParaRPr lang="en-US"/>
        </a:p>
      </dgm:t>
    </dgm:pt>
    <dgm:pt modelId="{320C897C-87A9-409D-836A-6BA2B53975CF}" type="sibTrans" cxnId="{74609C2B-C9DA-4716-841C-F6978FAF5482}">
      <dgm:prSet/>
      <dgm:spPr/>
      <dgm:t>
        <a:bodyPr/>
        <a:lstStyle/>
        <a:p>
          <a:endParaRPr lang="en-US"/>
        </a:p>
      </dgm:t>
    </dgm:pt>
    <dgm:pt modelId="{DBCE7411-E9B2-4532-8522-40555632C38D}">
      <dgm:prSet custT="1"/>
      <dgm:spPr>
        <a:solidFill>
          <a:schemeClr val="tx1"/>
        </a:solidFill>
      </dgm:spPr>
      <dgm:t>
        <a:bodyPr/>
        <a:lstStyle/>
        <a:p>
          <a:pPr>
            <a:buFont typeface="Times New Roman" panose="02020603050405020304" pitchFamily="18" charset="0"/>
            <a:buChar char="•"/>
          </a:pPr>
          <a:r>
            <a:rPr lang="en-US" sz="1300"/>
            <a:t>Conclusion</a:t>
          </a:r>
        </a:p>
      </dgm:t>
    </dgm:pt>
    <dgm:pt modelId="{E6DA3540-9BFB-4F1B-B6F7-C541C8CB7422}" type="parTrans" cxnId="{B70A6012-592D-4BF2-A281-8B56B9125687}">
      <dgm:prSet/>
      <dgm:spPr/>
      <dgm:t>
        <a:bodyPr/>
        <a:lstStyle/>
        <a:p>
          <a:endParaRPr lang="en-US"/>
        </a:p>
      </dgm:t>
    </dgm:pt>
    <dgm:pt modelId="{55004E37-409E-4161-965F-6433A282AD3F}" type="sibTrans" cxnId="{B70A6012-592D-4BF2-A281-8B56B9125687}">
      <dgm:prSet/>
      <dgm:spPr/>
      <dgm:t>
        <a:bodyPr/>
        <a:lstStyle/>
        <a:p>
          <a:endParaRPr lang="en-US"/>
        </a:p>
      </dgm:t>
    </dgm:pt>
    <dgm:pt modelId="{8EC25D84-D50C-48F9-8387-B136826CDE3A}">
      <dgm:prSet custT="1"/>
      <dgm:spPr/>
      <dgm:t>
        <a:bodyPr/>
        <a:lstStyle/>
        <a:p>
          <a:pPr>
            <a:buFont typeface="Times New Roman" panose="02020603050405020304" pitchFamily="18" charset="0"/>
            <a:buChar char="•"/>
          </a:pPr>
          <a:r>
            <a:rPr lang="en-US" sz="1300" dirty="0"/>
            <a:t>Inference</a:t>
          </a:r>
        </a:p>
      </dgm:t>
    </dgm:pt>
    <dgm:pt modelId="{8EE7CFFF-71DE-440E-AB17-25A07CFACA5B}" type="parTrans" cxnId="{C006FF5E-8181-4517-B99D-985D12FF2F6A}">
      <dgm:prSet/>
      <dgm:spPr/>
      <dgm:t>
        <a:bodyPr/>
        <a:lstStyle/>
        <a:p>
          <a:endParaRPr lang="en-US"/>
        </a:p>
      </dgm:t>
    </dgm:pt>
    <dgm:pt modelId="{BFACA7BF-5998-4F26-A8FB-D349D61B8E00}" type="sibTrans" cxnId="{C006FF5E-8181-4517-B99D-985D12FF2F6A}">
      <dgm:prSet/>
      <dgm:spPr/>
      <dgm:t>
        <a:bodyPr/>
        <a:lstStyle/>
        <a:p>
          <a:endParaRPr lang="en-US"/>
        </a:p>
      </dgm:t>
    </dgm:pt>
    <dgm:pt modelId="{2D822C32-0716-4909-816D-6B0C39380E1F}">
      <dgm:prSet custT="1"/>
      <dgm:spPr/>
      <dgm:t>
        <a:bodyPr/>
        <a:lstStyle/>
        <a:p>
          <a:pPr>
            <a:buFont typeface="Times New Roman" panose="02020603050405020304" pitchFamily="18" charset="0"/>
            <a:buChar char="•"/>
          </a:pPr>
          <a:r>
            <a:rPr lang="en-US" sz="1300" dirty="0"/>
            <a:t>Recommendation</a:t>
          </a:r>
        </a:p>
      </dgm:t>
    </dgm:pt>
    <dgm:pt modelId="{AADE26C0-065B-46EF-BEFD-652ECBBDD541}" type="parTrans" cxnId="{C87BA3A2-5759-4F1B-B5ED-184DEE9EA72A}">
      <dgm:prSet/>
      <dgm:spPr/>
      <dgm:t>
        <a:bodyPr/>
        <a:lstStyle/>
        <a:p>
          <a:endParaRPr lang="en-US"/>
        </a:p>
      </dgm:t>
    </dgm:pt>
    <dgm:pt modelId="{65114893-BC15-4D11-97B4-593C88E9709A}" type="sibTrans" cxnId="{C87BA3A2-5759-4F1B-B5ED-184DEE9EA72A}">
      <dgm:prSet/>
      <dgm:spPr/>
      <dgm:t>
        <a:bodyPr/>
        <a:lstStyle/>
        <a:p>
          <a:endParaRPr lang="en-US"/>
        </a:p>
      </dgm:t>
    </dgm:pt>
    <dgm:pt modelId="{20256A41-6B7E-4140-8DDC-DF7ACEC11F59}" type="pres">
      <dgm:prSet presAssocID="{237D7470-7B10-4FCB-86D7-41E2BE2AD711}" presName="Name0" presStyleCnt="0">
        <dgm:presLayoutVars>
          <dgm:dir/>
          <dgm:animLvl val="lvl"/>
          <dgm:resizeHandles val="exact"/>
        </dgm:presLayoutVars>
      </dgm:prSet>
      <dgm:spPr/>
    </dgm:pt>
    <dgm:pt modelId="{A7404B01-4A47-4FFD-876F-9B38E0080621}" type="pres">
      <dgm:prSet presAssocID="{237D7470-7B10-4FCB-86D7-41E2BE2AD711}" presName="tSp" presStyleCnt="0"/>
      <dgm:spPr/>
    </dgm:pt>
    <dgm:pt modelId="{74990021-ADFE-4B10-9440-B5E4BD53ABBB}" type="pres">
      <dgm:prSet presAssocID="{237D7470-7B10-4FCB-86D7-41E2BE2AD711}" presName="bSp" presStyleCnt="0"/>
      <dgm:spPr/>
    </dgm:pt>
    <dgm:pt modelId="{D1BCE74C-9388-484D-94F4-9E628F3F899B}" type="pres">
      <dgm:prSet presAssocID="{237D7470-7B10-4FCB-86D7-41E2BE2AD711}" presName="process" presStyleCnt="0"/>
      <dgm:spPr/>
    </dgm:pt>
    <dgm:pt modelId="{FE080559-EBF4-423B-84CC-79CFE4689CFC}" type="pres">
      <dgm:prSet presAssocID="{991947CF-F044-4F46-B121-F4D87CF8E0BA}" presName="composite1" presStyleCnt="0"/>
      <dgm:spPr/>
    </dgm:pt>
    <dgm:pt modelId="{4B503B10-9F5E-4990-BBA4-EA816535CEDF}" type="pres">
      <dgm:prSet presAssocID="{991947CF-F044-4F46-B121-F4D87CF8E0BA}" presName="dummyNode1" presStyleLbl="node1" presStyleIdx="0" presStyleCnt="4"/>
      <dgm:spPr/>
    </dgm:pt>
    <dgm:pt modelId="{55F788EE-AB19-4417-A92C-11C246AF4611}" type="pres">
      <dgm:prSet presAssocID="{991947CF-F044-4F46-B121-F4D87CF8E0BA}" presName="childNode1" presStyleLbl="bgAcc1" presStyleIdx="0" presStyleCnt="4" custScaleX="106674">
        <dgm:presLayoutVars>
          <dgm:bulletEnabled val="1"/>
        </dgm:presLayoutVars>
      </dgm:prSet>
      <dgm:spPr/>
    </dgm:pt>
    <dgm:pt modelId="{6F1C115F-9EBE-477E-9B4E-64CE1A8D6A7B}" type="pres">
      <dgm:prSet presAssocID="{991947CF-F044-4F46-B121-F4D87CF8E0BA}" presName="childNode1tx" presStyleLbl="bgAcc1" presStyleIdx="0" presStyleCnt="4">
        <dgm:presLayoutVars>
          <dgm:bulletEnabled val="1"/>
        </dgm:presLayoutVars>
      </dgm:prSet>
      <dgm:spPr/>
    </dgm:pt>
    <dgm:pt modelId="{7476C4A8-C2FE-41A1-BDC8-26BD9A53AE00}" type="pres">
      <dgm:prSet presAssocID="{991947CF-F044-4F46-B121-F4D87CF8E0BA}" presName="parentNode1" presStyleLbl="node1" presStyleIdx="0" presStyleCnt="4">
        <dgm:presLayoutVars>
          <dgm:chMax val="1"/>
          <dgm:bulletEnabled val="1"/>
        </dgm:presLayoutVars>
      </dgm:prSet>
      <dgm:spPr/>
    </dgm:pt>
    <dgm:pt modelId="{4E576431-2B29-45EF-99BC-DAB1F6523EC7}" type="pres">
      <dgm:prSet presAssocID="{991947CF-F044-4F46-B121-F4D87CF8E0BA}" presName="connSite1" presStyleCnt="0"/>
      <dgm:spPr/>
    </dgm:pt>
    <dgm:pt modelId="{BC68256A-16EA-442A-894D-C64B1E591436}" type="pres">
      <dgm:prSet presAssocID="{2B2FB9B2-EA44-4816-9B58-04107AB83891}" presName="Name9" presStyleLbl="sibTrans2D1" presStyleIdx="0" presStyleCnt="3"/>
      <dgm:spPr/>
    </dgm:pt>
    <dgm:pt modelId="{6269F0FA-6EB9-4E96-AD42-46977AB09CC5}" type="pres">
      <dgm:prSet presAssocID="{6781283F-2B60-4060-BB58-08845360EEEE}" presName="composite2" presStyleCnt="0"/>
      <dgm:spPr/>
    </dgm:pt>
    <dgm:pt modelId="{0304478A-D229-4CAE-ADE1-BCD4FA20B77C}" type="pres">
      <dgm:prSet presAssocID="{6781283F-2B60-4060-BB58-08845360EEEE}" presName="dummyNode2" presStyleLbl="node1" presStyleIdx="0" presStyleCnt="4"/>
      <dgm:spPr/>
    </dgm:pt>
    <dgm:pt modelId="{4036EBCE-EA53-48E8-86C5-1F43D74A05B2}" type="pres">
      <dgm:prSet presAssocID="{6781283F-2B60-4060-BB58-08845360EEEE}" presName="childNode2" presStyleLbl="bgAcc1" presStyleIdx="1" presStyleCnt="4" custScaleX="150973">
        <dgm:presLayoutVars>
          <dgm:bulletEnabled val="1"/>
        </dgm:presLayoutVars>
      </dgm:prSet>
      <dgm:spPr/>
    </dgm:pt>
    <dgm:pt modelId="{3A70B669-0E90-4C61-B609-9B9A63598A91}" type="pres">
      <dgm:prSet presAssocID="{6781283F-2B60-4060-BB58-08845360EEEE}" presName="childNode2tx" presStyleLbl="bgAcc1" presStyleIdx="1" presStyleCnt="4">
        <dgm:presLayoutVars>
          <dgm:bulletEnabled val="1"/>
        </dgm:presLayoutVars>
      </dgm:prSet>
      <dgm:spPr/>
    </dgm:pt>
    <dgm:pt modelId="{7C1D50D2-D9DF-4612-A768-8865A6331754}" type="pres">
      <dgm:prSet presAssocID="{6781283F-2B60-4060-BB58-08845360EEEE}" presName="parentNode2" presStyleLbl="node1" presStyleIdx="1" presStyleCnt="4">
        <dgm:presLayoutVars>
          <dgm:chMax val="0"/>
          <dgm:bulletEnabled val="1"/>
        </dgm:presLayoutVars>
      </dgm:prSet>
      <dgm:spPr/>
    </dgm:pt>
    <dgm:pt modelId="{7CD00C24-4C74-498D-AFAC-62375F9C6A5A}" type="pres">
      <dgm:prSet presAssocID="{6781283F-2B60-4060-BB58-08845360EEEE}" presName="connSite2" presStyleCnt="0"/>
      <dgm:spPr/>
    </dgm:pt>
    <dgm:pt modelId="{A9E7B189-8BF8-41C5-A937-EC34694C89CC}" type="pres">
      <dgm:prSet presAssocID="{13158C94-195A-4AFA-8474-28D20FE2935C}" presName="Name18" presStyleLbl="sibTrans2D1" presStyleIdx="1" presStyleCnt="3"/>
      <dgm:spPr/>
    </dgm:pt>
    <dgm:pt modelId="{1625D6F4-0EFB-4083-85AF-7E8E8FB2506F}" type="pres">
      <dgm:prSet presAssocID="{747E02D0-072E-4B50-91AC-7A2D9D470023}" presName="composite1" presStyleCnt="0"/>
      <dgm:spPr/>
    </dgm:pt>
    <dgm:pt modelId="{FD3E0607-2AF8-4798-BCCF-D0F8A53C89A9}" type="pres">
      <dgm:prSet presAssocID="{747E02D0-072E-4B50-91AC-7A2D9D470023}" presName="dummyNode1" presStyleLbl="node1" presStyleIdx="1" presStyleCnt="4"/>
      <dgm:spPr/>
    </dgm:pt>
    <dgm:pt modelId="{98EED341-4CEB-4F97-B223-D4E9B27028C7}" type="pres">
      <dgm:prSet presAssocID="{747E02D0-072E-4B50-91AC-7A2D9D470023}" presName="childNode1" presStyleLbl="bgAcc1" presStyleIdx="2" presStyleCnt="4" custScaleX="114765">
        <dgm:presLayoutVars>
          <dgm:bulletEnabled val="1"/>
        </dgm:presLayoutVars>
      </dgm:prSet>
      <dgm:spPr/>
    </dgm:pt>
    <dgm:pt modelId="{5973F881-6195-4A2C-8A8C-61FD54DD1122}" type="pres">
      <dgm:prSet presAssocID="{747E02D0-072E-4B50-91AC-7A2D9D470023}" presName="childNode1tx" presStyleLbl="bgAcc1" presStyleIdx="2" presStyleCnt="4">
        <dgm:presLayoutVars>
          <dgm:bulletEnabled val="1"/>
        </dgm:presLayoutVars>
      </dgm:prSet>
      <dgm:spPr/>
    </dgm:pt>
    <dgm:pt modelId="{38F09304-D22F-456D-AD0D-CC6BD22D388D}" type="pres">
      <dgm:prSet presAssocID="{747E02D0-072E-4B50-91AC-7A2D9D470023}" presName="parentNode1" presStyleLbl="node1" presStyleIdx="2" presStyleCnt="4">
        <dgm:presLayoutVars>
          <dgm:chMax val="1"/>
          <dgm:bulletEnabled val="1"/>
        </dgm:presLayoutVars>
      </dgm:prSet>
      <dgm:spPr/>
    </dgm:pt>
    <dgm:pt modelId="{141E8C37-4199-4D7E-BCE0-250AEA4D2399}" type="pres">
      <dgm:prSet presAssocID="{747E02D0-072E-4B50-91AC-7A2D9D470023}" presName="connSite1" presStyleCnt="0"/>
      <dgm:spPr/>
    </dgm:pt>
    <dgm:pt modelId="{51EC82C5-E3A9-41B6-BC7E-1B3758127D67}" type="pres">
      <dgm:prSet presAssocID="{E096EDD4-1AE8-4591-925F-80FD44D858AE}" presName="Name9" presStyleLbl="sibTrans2D1" presStyleIdx="2" presStyleCnt="3"/>
      <dgm:spPr/>
    </dgm:pt>
    <dgm:pt modelId="{163298F2-90F6-4DB7-AA77-04FCCAADC88E}" type="pres">
      <dgm:prSet presAssocID="{DBCE7411-E9B2-4532-8522-40555632C38D}" presName="composite2" presStyleCnt="0"/>
      <dgm:spPr/>
    </dgm:pt>
    <dgm:pt modelId="{9B99E292-309F-42A6-BCCD-4092803E0D48}" type="pres">
      <dgm:prSet presAssocID="{DBCE7411-E9B2-4532-8522-40555632C38D}" presName="dummyNode2" presStyleLbl="node1" presStyleIdx="2" presStyleCnt="4"/>
      <dgm:spPr/>
    </dgm:pt>
    <dgm:pt modelId="{D1FD678C-C034-4478-B802-544D0A636788}" type="pres">
      <dgm:prSet presAssocID="{DBCE7411-E9B2-4532-8522-40555632C38D}" presName="childNode2" presStyleLbl="bgAcc1" presStyleIdx="3" presStyleCnt="4" custScaleX="117409">
        <dgm:presLayoutVars>
          <dgm:bulletEnabled val="1"/>
        </dgm:presLayoutVars>
      </dgm:prSet>
      <dgm:spPr/>
    </dgm:pt>
    <dgm:pt modelId="{6AFD38DD-8E77-4DBC-8D23-B31F26B3A8D1}" type="pres">
      <dgm:prSet presAssocID="{DBCE7411-E9B2-4532-8522-40555632C38D}" presName="childNode2tx" presStyleLbl="bgAcc1" presStyleIdx="3" presStyleCnt="4">
        <dgm:presLayoutVars>
          <dgm:bulletEnabled val="1"/>
        </dgm:presLayoutVars>
      </dgm:prSet>
      <dgm:spPr/>
    </dgm:pt>
    <dgm:pt modelId="{3959644E-C34F-41EB-B541-5C052DE5BCB3}" type="pres">
      <dgm:prSet presAssocID="{DBCE7411-E9B2-4532-8522-40555632C38D}" presName="parentNode2" presStyleLbl="node1" presStyleIdx="3" presStyleCnt="4">
        <dgm:presLayoutVars>
          <dgm:chMax val="0"/>
          <dgm:bulletEnabled val="1"/>
        </dgm:presLayoutVars>
      </dgm:prSet>
      <dgm:spPr/>
    </dgm:pt>
    <dgm:pt modelId="{1235085F-8F0F-406E-8ED1-F1B07F8D9E1C}" type="pres">
      <dgm:prSet presAssocID="{DBCE7411-E9B2-4532-8522-40555632C38D}" presName="connSite2" presStyleCnt="0"/>
      <dgm:spPr/>
    </dgm:pt>
  </dgm:ptLst>
  <dgm:cxnLst>
    <dgm:cxn modelId="{6AB41E01-9723-4DBA-B605-8576312D8EA8}" type="presOf" srcId="{D2F80900-FDE2-4DD4-99EE-4B2B965FE2B9}" destId="{3A70B669-0E90-4C61-B609-9B9A63598A91}" srcOrd="1" destOrd="3" presId="urn:microsoft.com/office/officeart/2005/8/layout/hProcess4"/>
    <dgm:cxn modelId="{63013E01-32E6-4F78-BCD6-71351D79FC30}" type="presOf" srcId="{3A9069E8-90C5-4533-9697-623328ACD2D5}" destId="{4036EBCE-EA53-48E8-86C5-1F43D74A05B2}" srcOrd="0" destOrd="2" presId="urn:microsoft.com/office/officeart/2005/8/layout/hProcess4"/>
    <dgm:cxn modelId="{45660512-0A00-4759-9BD6-0FD2330A9C6D}" type="presOf" srcId="{73A7223E-60D5-47BD-B829-76F1E294EEC2}" destId="{3A70B669-0E90-4C61-B609-9B9A63598A91}" srcOrd="1" destOrd="0" presId="urn:microsoft.com/office/officeart/2005/8/layout/hProcess4"/>
    <dgm:cxn modelId="{B70A6012-592D-4BF2-A281-8B56B9125687}" srcId="{237D7470-7B10-4FCB-86D7-41E2BE2AD711}" destId="{DBCE7411-E9B2-4532-8522-40555632C38D}" srcOrd="3" destOrd="0" parTransId="{E6DA3540-9BFB-4F1B-B6F7-C541C8CB7422}" sibTransId="{55004E37-409E-4161-965F-6433A282AD3F}"/>
    <dgm:cxn modelId="{8AF3E226-A6A9-4337-B676-8885EB489226}" type="presOf" srcId="{22D0BBDA-8098-4700-91E0-148FD8677672}" destId="{55F788EE-AB19-4417-A92C-11C246AF4611}" srcOrd="0" destOrd="0" presId="urn:microsoft.com/office/officeart/2005/8/layout/hProcess4"/>
    <dgm:cxn modelId="{74609C2B-C9DA-4716-841C-F6978FAF5482}" srcId="{747E02D0-072E-4B50-91AC-7A2D9D470023}" destId="{9BCF9D44-2A6B-44F8-A926-07F98990BA72}" srcOrd="2" destOrd="0" parTransId="{5A51B1DF-3CCC-47E5-A559-5B29AC6EB322}" sibTransId="{320C897C-87A9-409D-836A-6BA2B53975CF}"/>
    <dgm:cxn modelId="{6D7DF32B-F719-4F62-BE0E-D5DEB5C89D65}" type="presOf" srcId="{EB0F512A-4AA5-40BC-A6FE-9BC621CD6FB3}" destId="{5973F881-6195-4A2C-8A8C-61FD54DD1122}" srcOrd="1" destOrd="0" presId="urn:microsoft.com/office/officeart/2005/8/layout/hProcess4"/>
    <dgm:cxn modelId="{8526462C-309A-4209-B007-E9D891718A80}" srcId="{747E02D0-072E-4B50-91AC-7A2D9D470023}" destId="{EB0F512A-4AA5-40BC-A6FE-9BC621CD6FB3}" srcOrd="0" destOrd="0" parTransId="{E954EFEE-FAE5-42B3-A1EF-A43FA82A4245}" sibTransId="{12510C3D-4B1D-40D5-8EB2-2BC2281EB8F8}"/>
    <dgm:cxn modelId="{9898472D-7DDE-4535-99BB-69F49149FAC2}" type="presOf" srcId="{6006CE03-7543-4B47-9A2F-3FCAE95E6429}" destId="{6F1C115F-9EBE-477E-9B4E-64CE1A8D6A7B}" srcOrd="1" destOrd="1" presId="urn:microsoft.com/office/officeart/2005/8/layout/hProcess4"/>
    <dgm:cxn modelId="{3EB42838-DB89-4A21-A65D-91EE210EF54B}" type="presOf" srcId="{237D7470-7B10-4FCB-86D7-41E2BE2AD711}" destId="{20256A41-6B7E-4140-8DDC-DF7ACEC11F59}" srcOrd="0" destOrd="0" presId="urn:microsoft.com/office/officeart/2005/8/layout/hProcess4"/>
    <dgm:cxn modelId="{004AA05B-C1D3-4B10-8F8C-07C4571E164B}" type="presOf" srcId="{8EC25D84-D50C-48F9-8387-B136826CDE3A}" destId="{D1FD678C-C034-4478-B802-544D0A636788}" srcOrd="0" destOrd="0" presId="urn:microsoft.com/office/officeart/2005/8/layout/hProcess4"/>
    <dgm:cxn modelId="{C006FF5E-8181-4517-B99D-985D12FF2F6A}" srcId="{DBCE7411-E9B2-4532-8522-40555632C38D}" destId="{8EC25D84-D50C-48F9-8387-B136826CDE3A}" srcOrd="0" destOrd="0" parTransId="{8EE7CFFF-71DE-440E-AB17-25A07CFACA5B}" sibTransId="{BFACA7BF-5998-4F26-A8FB-D349D61B8E00}"/>
    <dgm:cxn modelId="{5FFB405F-DBA5-4843-A708-5DECB70C84CB}" type="presOf" srcId="{747E02D0-072E-4B50-91AC-7A2D9D470023}" destId="{38F09304-D22F-456D-AD0D-CC6BD22D388D}" srcOrd="0" destOrd="0" presId="urn:microsoft.com/office/officeart/2005/8/layout/hProcess4"/>
    <dgm:cxn modelId="{9B706741-CCCF-43ED-B942-DEFF01F4091A}" srcId="{991947CF-F044-4F46-B121-F4D87CF8E0BA}" destId="{22D0BBDA-8098-4700-91E0-148FD8677672}" srcOrd="0" destOrd="0" parTransId="{0A8A0C46-2DBB-4733-8079-11985F1A4B2E}" sibTransId="{57F9EBE2-3F77-4733-904A-9016F7578771}"/>
    <dgm:cxn modelId="{6E98E061-0B55-4DE6-80EA-264099F957B6}" type="presOf" srcId="{73A7223E-60D5-47BD-B829-76F1E294EEC2}" destId="{4036EBCE-EA53-48E8-86C5-1F43D74A05B2}" srcOrd="0" destOrd="0" presId="urn:microsoft.com/office/officeart/2005/8/layout/hProcess4"/>
    <dgm:cxn modelId="{C2895E48-9AD9-4369-9041-BF7913FF548E}" type="presOf" srcId="{E096EDD4-1AE8-4591-925F-80FD44D858AE}" destId="{51EC82C5-E3A9-41B6-BC7E-1B3758127D67}" srcOrd="0" destOrd="0" presId="urn:microsoft.com/office/officeart/2005/8/layout/hProcess4"/>
    <dgm:cxn modelId="{205B786D-5B59-4478-9BD4-0B3644714A3C}" srcId="{237D7470-7B10-4FCB-86D7-41E2BE2AD711}" destId="{747E02D0-072E-4B50-91AC-7A2D9D470023}" srcOrd="2" destOrd="0" parTransId="{006EF59B-8736-4B26-B027-2FFA99DE4F69}" sibTransId="{E096EDD4-1AE8-4591-925F-80FD44D858AE}"/>
    <dgm:cxn modelId="{A1E7604E-BDAB-4226-843B-F37D9186396C}" srcId="{237D7470-7B10-4FCB-86D7-41E2BE2AD711}" destId="{991947CF-F044-4F46-B121-F4D87CF8E0BA}" srcOrd="0" destOrd="0" parTransId="{ED00A483-4EDB-45B3-AF86-07B0C045DCE7}" sibTransId="{2B2FB9B2-EA44-4816-9B58-04107AB83891}"/>
    <dgm:cxn modelId="{F54CB073-6B4F-4D00-9C25-5538E490A245}" type="presOf" srcId="{13158C94-195A-4AFA-8474-28D20FE2935C}" destId="{A9E7B189-8BF8-41C5-A937-EC34694C89CC}" srcOrd="0" destOrd="0" presId="urn:microsoft.com/office/officeart/2005/8/layout/hProcess4"/>
    <dgm:cxn modelId="{A535D453-E720-442B-8EF5-ED43A0572097}" type="presOf" srcId="{8F99BEDE-9D88-4D27-A537-3B4174C38327}" destId="{3A70B669-0E90-4C61-B609-9B9A63598A91}" srcOrd="1" destOrd="1" presId="urn:microsoft.com/office/officeart/2005/8/layout/hProcess4"/>
    <dgm:cxn modelId="{0AD48355-49D9-49E1-A5E3-EF4CEA01A971}" type="presOf" srcId="{2B2FB9B2-EA44-4816-9B58-04107AB83891}" destId="{BC68256A-16EA-442A-894D-C64B1E591436}" srcOrd="0" destOrd="0" presId="urn:microsoft.com/office/officeart/2005/8/layout/hProcess4"/>
    <dgm:cxn modelId="{61B48F7A-5784-4D29-BFC3-8A0D30BA487F}" srcId="{6781283F-2B60-4060-BB58-08845360EEEE}" destId="{73A7223E-60D5-47BD-B829-76F1E294EEC2}" srcOrd="0" destOrd="0" parTransId="{C0DE98AC-9E99-4614-9A91-178024830FF0}" sibTransId="{BE57B7B2-DAB3-4E68-B6D7-C8AF3EBADF03}"/>
    <dgm:cxn modelId="{4E10797E-D055-48BA-AD7F-22230734FB57}" type="presOf" srcId="{3A9069E8-90C5-4533-9697-623328ACD2D5}" destId="{3A70B669-0E90-4C61-B609-9B9A63598A91}" srcOrd="1" destOrd="2" presId="urn:microsoft.com/office/officeart/2005/8/layout/hProcess4"/>
    <dgm:cxn modelId="{1B391D7F-E478-4837-8D4E-F863AAF00785}" type="presOf" srcId="{6006CE03-7543-4B47-9A2F-3FCAE95E6429}" destId="{55F788EE-AB19-4417-A92C-11C246AF4611}" srcOrd="0" destOrd="1" presId="urn:microsoft.com/office/officeart/2005/8/layout/hProcess4"/>
    <dgm:cxn modelId="{AC173780-0869-4353-A967-9444A355D8CD}" type="presOf" srcId="{8EC25D84-D50C-48F9-8387-B136826CDE3A}" destId="{6AFD38DD-8E77-4DBC-8D23-B31F26B3A8D1}" srcOrd="1" destOrd="0" presId="urn:microsoft.com/office/officeart/2005/8/layout/hProcess4"/>
    <dgm:cxn modelId="{9BF4A18A-FB99-4C9A-8B9F-2D5DD5151D29}" type="presOf" srcId="{22D0BBDA-8098-4700-91E0-148FD8677672}" destId="{6F1C115F-9EBE-477E-9B4E-64CE1A8D6A7B}" srcOrd="1" destOrd="0" presId="urn:microsoft.com/office/officeart/2005/8/layout/hProcess4"/>
    <dgm:cxn modelId="{7E52BC92-4495-455B-A55B-0C7FDBAF0243}" type="presOf" srcId="{8F99BEDE-9D88-4D27-A537-3B4174C38327}" destId="{4036EBCE-EA53-48E8-86C5-1F43D74A05B2}" srcOrd="0" destOrd="1" presId="urn:microsoft.com/office/officeart/2005/8/layout/hProcess4"/>
    <dgm:cxn modelId="{1D92B19D-786C-4379-91AA-E11435A45E37}" type="presOf" srcId="{3AE0961B-D21F-45D8-B726-9673C9A4E715}" destId="{98EED341-4CEB-4F97-B223-D4E9B27028C7}" srcOrd="0" destOrd="1" presId="urn:microsoft.com/office/officeart/2005/8/layout/hProcess4"/>
    <dgm:cxn modelId="{AB90DCA1-8683-4061-A91D-B25F5BFC54C3}" type="presOf" srcId="{9BCF9D44-2A6B-44F8-A926-07F98990BA72}" destId="{98EED341-4CEB-4F97-B223-D4E9B27028C7}" srcOrd="0" destOrd="2" presId="urn:microsoft.com/office/officeart/2005/8/layout/hProcess4"/>
    <dgm:cxn modelId="{303495A2-C3AB-469C-92F9-5B59A6FB6744}" srcId="{6781283F-2B60-4060-BB58-08845360EEEE}" destId="{8F99BEDE-9D88-4D27-A537-3B4174C38327}" srcOrd="1" destOrd="0" parTransId="{532C204F-7D5A-46DA-AA9C-316432095FD1}" sibTransId="{9F532314-70B8-4232-9CAE-2CD3D4A580DD}"/>
    <dgm:cxn modelId="{C87BA3A2-5759-4F1B-B5ED-184DEE9EA72A}" srcId="{DBCE7411-E9B2-4532-8522-40555632C38D}" destId="{2D822C32-0716-4909-816D-6B0C39380E1F}" srcOrd="1" destOrd="0" parTransId="{AADE26C0-065B-46EF-BEFD-652ECBBDD541}" sibTransId="{65114893-BC15-4D11-97B4-593C88E9709A}"/>
    <dgm:cxn modelId="{8A9C7FB4-4DAD-4F0F-B115-2E82BC06BB33}" type="presOf" srcId="{6781283F-2B60-4060-BB58-08845360EEEE}" destId="{7C1D50D2-D9DF-4612-A768-8865A6331754}" srcOrd="0" destOrd="0" presId="urn:microsoft.com/office/officeart/2005/8/layout/hProcess4"/>
    <dgm:cxn modelId="{BB5371B7-59DD-4CA2-8714-2BCD39B24E1B}" type="presOf" srcId="{2D822C32-0716-4909-816D-6B0C39380E1F}" destId="{6AFD38DD-8E77-4DBC-8D23-B31F26B3A8D1}" srcOrd="1" destOrd="1" presId="urn:microsoft.com/office/officeart/2005/8/layout/hProcess4"/>
    <dgm:cxn modelId="{1123E4C3-EB59-4F16-B9FE-B5216CB1858C}" type="presOf" srcId="{991947CF-F044-4F46-B121-F4D87CF8E0BA}" destId="{7476C4A8-C2FE-41A1-BDC8-26BD9A53AE00}" srcOrd="0" destOrd="0" presId="urn:microsoft.com/office/officeart/2005/8/layout/hProcess4"/>
    <dgm:cxn modelId="{D7D6FFC3-054F-4D59-8340-036A28C3DE4D}" type="presOf" srcId="{9BCF9D44-2A6B-44F8-A926-07F98990BA72}" destId="{5973F881-6195-4A2C-8A8C-61FD54DD1122}" srcOrd="1" destOrd="2" presId="urn:microsoft.com/office/officeart/2005/8/layout/hProcess4"/>
    <dgm:cxn modelId="{07CCF4C6-6F21-498D-BCAE-8A5F910F173A}" srcId="{6781283F-2B60-4060-BB58-08845360EEEE}" destId="{3A9069E8-90C5-4533-9697-623328ACD2D5}" srcOrd="2" destOrd="0" parTransId="{1CF10082-A76D-4FA2-AA70-F88E9C6C6260}" sibTransId="{E7955AE2-A7B8-4AA7-9D95-95B67E9D4B23}"/>
    <dgm:cxn modelId="{03DCDEC7-327B-4D46-A4F5-4EDCEC9D7E1F}" type="presOf" srcId="{DBCE7411-E9B2-4532-8522-40555632C38D}" destId="{3959644E-C34F-41EB-B541-5C052DE5BCB3}" srcOrd="0" destOrd="0" presId="urn:microsoft.com/office/officeart/2005/8/layout/hProcess4"/>
    <dgm:cxn modelId="{54F155CE-EC5D-4677-BE3D-C8C841E16B64}" type="presOf" srcId="{2D822C32-0716-4909-816D-6B0C39380E1F}" destId="{D1FD678C-C034-4478-B802-544D0A636788}" srcOrd="0" destOrd="1" presId="urn:microsoft.com/office/officeart/2005/8/layout/hProcess4"/>
    <dgm:cxn modelId="{4C9782CE-E46E-4E19-9776-013958AADB5B}" type="presOf" srcId="{3AE0961B-D21F-45D8-B726-9673C9A4E715}" destId="{5973F881-6195-4A2C-8A8C-61FD54DD1122}" srcOrd="1" destOrd="1" presId="urn:microsoft.com/office/officeart/2005/8/layout/hProcess4"/>
    <dgm:cxn modelId="{41E737D9-9707-4885-9A07-7D5D4DAAB2F2}" srcId="{237D7470-7B10-4FCB-86D7-41E2BE2AD711}" destId="{6781283F-2B60-4060-BB58-08845360EEEE}" srcOrd="1" destOrd="0" parTransId="{44632F49-7C6E-40E4-A968-0C2F3AFE22D4}" sibTransId="{13158C94-195A-4AFA-8474-28D20FE2935C}"/>
    <dgm:cxn modelId="{7642D3DD-10F7-479F-9325-4A73160BB5E6}" type="presOf" srcId="{D2F80900-FDE2-4DD4-99EE-4B2B965FE2B9}" destId="{4036EBCE-EA53-48E8-86C5-1F43D74A05B2}" srcOrd="0" destOrd="3" presId="urn:microsoft.com/office/officeart/2005/8/layout/hProcess4"/>
    <dgm:cxn modelId="{8B5E23E0-F7FE-4568-B491-2309D27C4253}" srcId="{6781283F-2B60-4060-BB58-08845360EEEE}" destId="{D2F80900-FDE2-4DD4-99EE-4B2B965FE2B9}" srcOrd="3" destOrd="0" parTransId="{ABDC39B4-1FC0-4B99-BC48-ED3D93FF891A}" sibTransId="{8976CE22-1728-4079-B810-569F76B82FED}"/>
    <dgm:cxn modelId="{A8ECBEE1-66D0-4E3E-A5D6-0362DCE766F7}" srcId="{747E02D0-072E-4B50-91AC-7A2D9D470023}" destId="{3AE0961B-D21F-45D8-B726-9673C9A4E715}" srcOrd="1" destOrd="0" parTransId="{54CA30FA-56A3-4318-B354-318D2642F6D9}" sibTransId="{037F8CA2-ADD7-4481-8627-6D92E1542377}"/>
    <dgm:cxn modelId="{EE0550F2-3A21-41A0-926A-940E08829182}" type="presOf" srcId="{EB0F512A-4AA5-40BC-A6FE-9BC621CD6FB3}" destId="{98EED341-4CEB-4F97-B223-D4E9B27028C7}" srcOrd="0" destOrd="0" presId="urn:microsoft.com/office/officeart/2005/8/layout/hProcess4"/>
    <dgm:cxn modelId="{25D3EEF6-324E-4D09-ABC6-5CBEA4C813C7}" srcId="{991947CF-F044-4F46-B121-F4D87CF8E0BA}" destId="{6006CE03-7543-4B47-9A2F-3FCAE95E6429}" srcOrd="1" destOrd="0" parTransId="{D1D4B9A6-2819-4A1B-8226-10C4543E1982}" sibTransId="{8542FFF6-DCB6-44E4-A8FA-9AC8563CCA33}"/>
    <dgm:cxn modelId="{A5532FAE-3996-4C9A-AA5E-3925EC498699}" type="presParOf" srcId="{20256A41-6B7E-4140-8DDC-DF7ACEC11F59}" destId="{A7404B01-4A47-4FFD-876F-9B38E0080621}" srcOrd="0" destOrd="0" presId="urn:microsoft.com/office/officeart/2005/8/layout/hProcess4"/>
    <dgm:cxn modelId="{3097726C-4213-4AE8-804A-F4B3A61F5685}" type="presParOf" srcId="{20256A41-6B7E-4140-8DDC-DF7ACEC11F59}" destId="{74990021-ADFE-4B10-9440-B5E4BD53ABBB}" srcOrd="1" destOrd="0" presId="urn:microsoft.com/office/officeart/2005/8/layout/hProcess4"/>
    <dgm:cxn modelId="{D9B70C89-81AC-4C8F-A01D-E33AB2264704}" type="presParOf" srcId="{20256A41-6B7E-4140-8DDC-DF7ACEC11F59}" destId="{D1BCE74C-9388-484D-94F4-9E628F3F899B}" srcOrd="2" destOrd="0" presId="urn:microsoft.com/office/officeart/2005/8/layout/hProcess4"/>
    <dgm:cxn modelId="{5D063796-BD3D-4817-A982-36227A440C42}" type="presParOf" srcId="{D1BCE74C-9388-484D-94F4-9E628F3F899B}" destId="{FE080559-EBF4-423B-84CC-79CFE4689CFC}" srcOrd="0" destOrd="0" presId="urn:microsoft.com/office/officeart/2005/8/layout/hProcess4"/>
    <dgm:cxn modelId="{14E93360-EB18-4BEC-9BCD-8DCCA1B2A780}" type="presParOf" srcId="{FE080559-EBF4-423B-84CC-79CFE4689CFC}" destId="{4B503B10-9F5E-4990-BBA4-EA816535CEDF}" srcOrd="0" destOrd="0" presId="urn:microsoft.com/office/officeart/2005/8/layout/hProcess4"/>
    <dgm:cxn modelId="{7766F846-6E51-4A03-8D2B-41759B4E7333}" type="presParOf" srcId="{FE080559-EBF4-423B-84CC-79CFE4689CFC}" destId="{55F788EE-AB19-4417-A92C-11C246AF4611}" srcOrd="1" destOrd="0" presId="urn:microsoft.com/office/officeart/2005/8/layout/hProcess4"/>
    <dgm:cxn modelId="{E61580DA-F35C-46D4-9F53-AF716A54266A}" type="presParOf" srcId="{FE080559-EBF4-423B-84CC-79CFE4689CFC}" destId="{6F1C115F-9EBE-477E-9B4E-64CE1A8D6A7B}" srcOrd="2" destOrd="0" presId="urn:microsoft.com/office/officeart/2005/8/layout/hProcess4"/>
    <dgm:cxn modelId="{72126F77-2A57-4202-9142-F8DBC406D734}" type="presParOf" srcId="{FE080559-EBF4-423B-84CC-79CFE4689CFC}" destId="{7476C4A8-C2FE-41A1-BDC8-26BD9A53AE00}" srcOrd="3" destOrd="0" presId="urn:microsoft.com/office/officeart/2005/8/layout/hProcess4"/>
    <dgm:cxn modelId="{1894BF41-7B3E-49BD-AA1D-E8314D1BDB4F}" type="presParOf" srcId="{FE080559-EBF4-423B-84CC-79CFE4689CFC}" destId="{4E576431-2B29-45EF-99BC-DAB1F6523EC7}" srcOrd="4" destOrd="0" presId="urn:microsoft.com/office/officeart/2005/8/layout/hProcess4"/>
    <dgm:cxn modelId="{66ADA8B6-7F1E-4F95-A0A5-785FCE1C80FE}" type="presParOf" srcId="{D1BCE74C-9388-484D-94F4-9E628F3F899B}" destId="{BC68256A-16EA-442A-894D-C64B1E591436}" srcOrd="1" destOrd="0" presId="urn:microsoft.com/office/officeart/2005/8/layout/hProcess4"/>
    <dgm:cxn modelId="{BA14B974-51C6-45B1-BC0D-27175903C3BF}" type="presParOf" srcId="{D1BCE74C-9388-484D-94F4-9E628F3F899B}" destId="{6269F0FA-6EB9-4E96-AD42-46977AB09CC5}" srcOrd="2" destOrd="0" presId="urn:microsoft.com/office/officeart/2005/8/layout/hProcess4"/>
    <dgm:cxn modelId="{D545AF41-0EB2-40A5-AF6E-27B90DE54B04}" type="presParOf" srcId="{6269F0FA-6EB9-4E96-AD42-46977AB09CC5}" destId="{0304478A-D229-4CAE-ADE1-BCD4FA20B77C}" srcOrd="0" destOrd="0" presId="urn:microsoft.com/office/officeart/2005/8/layout/hProcess4"/>
    <dgm:cxn modelId="{BF0AA367-183E-4E39-95C2-AAAA51748BD0}" type="presParOf" srcId="{6269F0FA-6EB9-4E96-AD42-46977AB09CC5}" destId="{4036EBCE-EA53-48E8-86C5-1F43D74A05B2}" srcOrd="1" destOrd="0" presId="urn:microsoft.com/office/officeart/2005/8/layout/hProcess4"/>
    <dgm:cxn modelId="{2A1BFBA2-F320-4A08-A51B-E520F3505942}" type="presParOf" srcId="{6269F0FA-6EB9-4E96-AD42-46977AB09CC5}" destId="{3A70B669-0E90-4C61-B609-9B9A63598A91}" srcOrd="2" destOrd="0" presId="urn:microsoft.com/office/officeart/2005/8/layout/hProcess4"/>
    <dgm:cxn modelId="{6FF41B72-267B-41EB-BEFE-1D382C976F01}" type="presParOf" srcId="{6269F0FA-6EB9-4E96-AD42-46977AB09CC5}" destId="{7C1D50D2-D9DF-4612-A768-8865A6331754}" srcOrd="3" destOrd="0" presId="urn:microsoft.com/office/officeart/2005/8/layout/hProcess4"/>
    <dgm:cxn modelId="{49D57B80-C3F8-4209-8966-0CEC81228243}" type="presParOf" srcId="{6269F0FA-6EB9-4E96-AD42-46977AB09CC5}" destId="{7CD00C24-4C74-498D-AFAC-62375F9C6A5A}" srcOrd="4" destOrd="0" presId="urn:microsoft.com/office/officeart/2005/8/layout/hProcess4"/>
    <dgm:cxn modelId="{77436B2E-AFD0-4D31-89A1-0DEEF31C10DC}" type="presParOf" srcId="{D1BCE74C-9388-484D-94F4-9E628F3F899B}" destId="{A9E7B189-8BF8-41C5-A937-EC34694C89CC}" srcOrd="3" destOrd="0" presId="urn:microsoft.com/office/officeart/2005/8/layout/hProcess4"/>
    <dgm:cxn modelId="{5BE3CA11-3D3D-455B-8C88-C9770CC1FC26}" type="presParOf" srcId="{D1BCE74C-9388-484D-94F4-9E628F3F899B}" destId="{1625D6F4-0EFB-4083-85AF-7E8E8FB2506F}" srcOrd="4" destOrd="0" presId="urn:microsoft.com/office/officeart/2005/8/layout/hProcess4"/>
    <dgm:cxn modelId="{648DEC51-8CCF-43EE-A3F0-72EF26BCF754}" type="presParOf" srcId="{1625D6F4-0EFB-4083-85AF-7E8E8FB2506F}" destId="{FD3E0607-2AF8-4798-BCCF-D0F8A53C89A9}" srcOrd="0" destOrd="0" presId="urn:microsoft.com/office/officeart/2005/8/layout/hProcess4"/>
    <dgm:cxn modelId="{E4276DA3-BFD5-4ABB-88C6-6CB2164B0463}" type="presParOf" srcId="{1625D6F4-0EFB-4083-85AF-7E8E8FB2506F}" destId="{98EED341-4CEB-4F97-B223-D4E9B27028C7}" srcOrd="1" destOrd="0" presId="urn:microsoft.com/office/officeart/2005/8/layout/hProcess4"/>
    <dgm:cxn modelId="{3EB0BA72-1CD5-4FD1-AAB6-56195C56E0F6}" type="presParOf" srcId="{1625D6F4-0EFB-4083-85AF-7E8E8FB2506F}" destId="{5973F881-6195-4A2C-8A8C-61FD54DD1122}" srcOrd="2" destOrd="0" presId="urn:microsoft.com/office/officeart/2005/8/layout/hProcess4"/>
    <dgm:cxn modelId="{4618448E-E44F-4E8C-A140-E03EBABD0062}" type="presParOf" srcId="{1625D6F4-0EFB-4083-85AF-7E8E8FB2506F}" destId="{38F09304-D22F-456D-AD0D-CC6BD22D388D}" srcOrd="3" destOrd="0" presId="urn:microsoft.com/office/officeart/2005/8/layout/hProcess4"/>
    <dgm:cxn modelId="{7CE32282-715D-4448-88AC-5D4875AEFF1B}" type="presParOf" srcId="{1625D6F4-0EFB-4083-85AF-7E8E8FB2506F}" destId="{141E8C37-4199-4D7E-BCE0-250AEA4D2399}" srcOrd="4" destOrd="0" presId="urn:microsoft.com/office/officeart/2005/8/layout/hProcess4"/>
    <dgm:cxn modelId="{E777C55D-3222-4CB6-A787-5747E430E474}" type="presParOf" srcId="{D1BCE74C-9388-484D-94F4-9E628F3F899B}" destId="{51EC82C5-E3A9-41B6-BC7E-1B3758127D67}" srcOrd="5" destOrd="0" presId="urn:microsoft.com/office/officeart/2005/8/layout/hProcess4"/>
    <dgm:cxn modelId="{04B140C3-B054-4244-A6D4-0FC2AE124630}" type="presParOf" srcId="{D1BCE74C-9388-484D-94F4-9E628F3F899B}" destId="{163298F2-90F6-4DB7-AA77-04FCCAADC88E}" srcOrd="6" destOrd="0" presId="urn:microsoft.com/office/officeart/2005/8/layout/hProcess4"/>
    <dgm:cxn modelId="{B911D60F-17A7-4FE2-B19C-3FA3914A890C}" type="presParOf" srcId="{163298F2-90F6-4DB7-AA77-04FCCAADC88E}" destId="{9B99E292-309F-42A6-BCCD-4092803E0D48}" srcOrd="0" destOrd="0" presId="urn:microsoft.com/office/officeart/2005/8/layout/hProcess4"/>
    <dgm:cxn modelId="{BFCE21C6-D851-4A14-86F6-8DF8BC6AFB34}" type="presParOf" srcId="{163298F2-90F6-4DB7-AA77-04FCCAADC88E}" destId="{D1FD678C-C034-4478-B802-544D0A636788}" srcOrd="1" destOrd="0" presId="urn:microsoft.com/office/officeart/2005/8/layout/hProcess4"/>
    <dgm:cxn modelId="{4BFF6F87-8CF6-4EF4-8D94-DE1A00B7CFDE}" type="presParOf" srcId="{163298F2-90F6-4DB7-AA77-04FCCAADC88E}" destId="{6AFD38DD-8E77-4DBC-8D23-B31F26B3A8D1}" srcOrd="2" destOrd="0" presId="urn:microsoft.com/office/officeart/2005/8/layout/hProcess4"/>
    <dgm:cxn modelId="{23FA620D-4D5C-4DF3-A385-9C710F6DF8EC}" type="presParOf" srcId="{163298F2-90F6-4DB7-AA77-04FCCAADC88E}" destId="{3959644E-C34F-41EB-B541-5C052DE5BCB3}" srcOrd="3" destOrd="0" presId="urn:microsoft.com/office/officeart/2005/8/layout/hProcess4"/>
    <dgm:cxn modelId="{03F06DFE-F198-486E-9E00-D35E8AEDE5EC}" type="presParOf" srcId="{163298F2-90F6-4DB7-AA77-04FCCAADC88E}" destId="{1235085F-8F0F-406E-8ED1-F1B07F8D9E1C}" srcOrd="4" destOrd="0" presId="urn:microsoft.com/office/officeart/2005/8/layout/hProcess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FE198-EDA4-423D-AFCB-6C221AD36EF6}">
      <dsp:nvSpPr>
        <dsp:cNvPr id="0" name=""/>
        <dsp:cNvSpPr/>
      </dsp:nvSpPr>
      <dsp:spPr>
        <a:xfrm>
          <a:off x="609660" y="0"/>
          <a:ext cx="9024620"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DD8DF-5A3E-4DD6-955E-78217BEE5685}">
      <dsp:nvSpPr>
        <dsp:cNvPr id="0" name=""/>
        <dsp:cNvSpPr/>
      </dsp:nvSpPr>
      <dsp:spPr>
        <a:xfrm>
          <a:off x="4665" y="1625600"/>
          <a:ext cx="2039974" cy="2167466"/>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effectLst>
                <a:outerShdw blurRad="50800" dist="50800" dir="5400000" algn="ctr" rotWithShape="0">
                  <a:schemeClr val="tx1"/>
                </a:outerShdw>
              </a:effectLst>
            </a:rPr>
            <a:t>1. Particle Physics History</a:t>
          </a:r>
        </a:p>
      </dsp:txBody>
      <dsp:txXfrm>
        <a:off x="104248" y="1725183"/>
        <a:ext cx="1840808" cy="1968300"/>
      </dsp:txXfrm>
    </dsp:sp>
    <dsp:sp modelId="{0CEEF575-27A4-447F-BC22-B80896561F9E}">
      <dsp:nvSpPr>
        <dsp:cNvPr id="0" name=""/>
        <dsp:cNvSpPr/>
      </dsp:nvSpPr>
      <dsp:spPr>
        <a:xfrm>
          <a:off x="2146639" y="1625600"/>
          <a:ext cx="2039974" cy="2167466"/>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effectLst>
                <a:outerShdw blurRad="50800" dist="50800" dir="5400000" algn="ctr" rotWithShape="0">
                  <a:schemeClr val="tx1"/>
                </a:outerShdw>
              </a:effectLst>
            </a:rPr>
            <a:t>2. Problem Statement and Objective </a:t>
          </a:r>
        </a:p>
      </dsp:txBody>
      <dsp:txXfrm>
        <a:off x="2246222" y="1725183"/>
        <a:ext cx="1840808" cy="1968300"/>
      </dsp:txXfrm>
    </dsp:sp>
    <dsp:sp modelId="{04E87570-620E-475D-86DE-7984E2E4D156}">
      <dsp:nvSpPr>
        <dsp:cNvPr id="0" name=""/>
        <dsp:cNvSpPr/>
      </dsp:nvSpPr>
      <dsp:spPr>
        <a:xfrm>
          <a:off x="4288613" y="1625600"/>
          <a:ext cx="2039974" cy="2167466"/>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effectLst>
                <a:outerShdw blurRad="50800" dist="50800" dir="5400000" algn="ctr" rotWithShape="0">
                  <a:schemeClr val="tx1"/>
                </a:outerShdw>
              </a:effectLst>
            </a:rPr>
            <a:t>3. Approach and Content </a:t>
          </a:r>
        </a:p>
      </dsp:txBody>
      <dsp:txXfrm>
        <a:off x="4388196" y="1725183"/>
        <a:ext cx="1840808" cy="1968300"/>
      </dsp:txXfrm>
    </dsp:sp>
    <dsp:sp modelId="{81EF8473-A4BA-4B35-90B1-F1F0DBE21604}">
      <dsp:nvSpPr>
        <dsp:cNvPr id="0" name=""/>
        <dsp:cNvSpPr/>
      </dsp:nvSpPr>
      <dsp:spPr>
        <a:xfrm>
          <a:off x="6430586" y="1625600"/>
          <a:ext cx="2039974" cy="2167466"/>
        </a:xfrm>
        <a:prstGeom prst="roundRect">
          <a:avLst/>
        </a:prstGeom>
        <a:solidFill>
          <a:schemeClr val="accent1">
            <a:lumMod val="5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a:solidFill>
                <a:schemeClr val="lt1"/>
              </a:solidFill>
              <a:effectLst>
                <a:outerShdw blurRad="50800" dist="50800" dir="5400000" algn="ctr" rotWithShape="0">
                  <a:schemeClr val="tx1"/>
                </a:outerShdw>
              </a:effectLst>
            </a:rPr>
            <a:t>4. </a:t>
          </a:r>
          <a:r>
            <a:rPr lang="en-US" sz="2800" b="0" kern="1200" dirty="0">
              <a:solidFill>
                <a:schemeClr val="lt1"/>
              </a:solidFill>
              <a:effectLst>
                <a:outerShdw blurRad="50800" dist="50800" dir="5400000" algn="ctr" rotWithShape="0">
                  <a:schemeClr val="tx1"/>
                </a:outerShdw>
              </a:effectLst>
            </a:rPr>
            <a:t>Model Selection </a:t>
          </a:r>
          <a:endParaRPr lang="en-US" sz="2800" b="0" kern="1200">
            <a:solidFill>
              <a:schemeClr val="lt1"/>
            </a:solidFill>
            <a:effectLst>
              <a:outerShdw blurRad="50800" dist="50800" dir="5400000" algn="ctr" rotWithShape="0">
                <a:schemeClr val="tx1"/>
              </a:outerShdw>
            </a:effectLst>
          </a:endParaRPr>
        </a:p>
      </dsp:txBody>
      <dsp:txXfrm>
        <a:off x="6530169" y="1725183"/>
        <a:ext cx="1840808" cy="1968300"/>
      </dsp:txXfrm>
    </dsp:sp>
    <dsp:sp modelId="{DC6FC622-CBA2-4B83-94C0-963847BFEB8A}">
      <dsp:nvSpPr>
        <dsp:cNvPr id="0" name=""/>
        <dsp:cNvSpPr/>
      </dsp:nvSpPr>
      <dsp:spPr>
        <a:xfrm>
          <a:off x="8572560" y="1625600"/>
          <a:ext cx="2039974" cy="2167466"/>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effectLst>
                <a:outerShdw blurRad="50800" dist="50800" dir="5400000" algn="ctr" rotWithShape="0">
                  <a:schemeClr val="tx1"/>
                </a:outerShdw>
              </a:effectLst>
            </a:rPr>
            <a:t>5. Conclusion</a:t>
          </a:r>
        </a:p>
      </dsp:txBody>
      <dsp:txXfrm>
        <a:off x="8672143" y="1725183"/>
        <a:ext cx="1840808" cy="1968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7B166-4E50-40FD-AE83-65C8C604AB4F}">
      <dsp:nvSpPr>
        <dsp:cNvPr id="0" name=""/>
        <dsp:cNvSpPr/>
      </dsp:nvSpPr>
      <dsp:spPr>
        <a:xfrm>
          <a:off x="755830" y="584734"/>
          <a:ext cx="2212685" cy="1387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Data Duplicates</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Null Value Treatment</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Feature Analysis</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Correlation Matrix (Heat Map)</a:t>
          </a:r>
        </a:p>
      </dsp:txBody>
      <dsp:txXfrm>
        <a:off x="787760" y="616664"/>
        <a:ext cx="2148825" cy="1026327"/>
      </dsp:txXfrm>
    </dsp:sp>
    <dsp:sp modelId="{71FC709A-4CA8-4660-8978-973BE877B10F}">
      <dsp:nvSpPr>
        <dsp:cNvPr id="0" name=""/>
        <dsp:cNvSpPr/>
      </dsp:nvSpPr>
      <dsp:spPr>
        <a:xfrm>
          <a:off x="1843185" y="342979"/>
          <a:ext cx="2531582" cy="2531582"/>
        </a:xfrm>
        <a:prstGeom prst="leftCircularArrow">
          <a:avLst>
            <a:gd name="adj1" fmla="val 4485"/>
            <a:gd name="adj2" fmla="val 569969"/>
            <a:gd name="adj3" fmla="val 2345482"/>
            <a:gd name="adj4" fmla="val 9024491"/>
            <a:gd name="adj5" fmla="val 52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B95419-8D00-4572-AAC5-288CF96A68C2}">
      <dsp:nvSpPr>
        <dsp:cNvPr id="0" name=""/>
        <dsp:cNvSpPr/>
      </dsp:nvSpPr>
      <dsp:spPr>
        <a:xfrm>
          <a:off x="1440367" y="1636331"/>
          <a:ext cx="1349779" cy="536762"/>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dirty="0"/>
            <a:t>EDA</a:t>
          </a:r>
        </a:p>
      </dsp:txBody>
      <dsp:txXfrm>
        <a:off x="1456088" y="1652052"/>
        <a:ext cx="1318337" cy="505320"/>
      </dsp:txXfrm>
    </dsp:sp>
    <dsp:sp modelId="{BD16A2C7-9570-4E4A-8194-9B48C9A74439}">
      <dsp:nvSpPr>
        <dsp:cNvPr id="0" name=""/>
        <dsp:cNvSpPr/>
      </dsp:nvSpPr>
      <dsp:spPr>
        <a:xfrm>
          <a:off x="3509237" y="583592"/>
          <a:ext cx="1844934" cy="13878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Distribution Plots</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Box Plots</a:t>
          </a:r>
        </a:p>
      </dsp:txBody>
      <dsp:txXfrm>
        <a:off x="3541176" y="912930"/>
        <a:ext cx="1781056" cy="1026584"/>
      </dsp:txXfrm>
    </dsp:sp>
    <dsp:sp modelId="{D85A02EC-BBB3-4D31-8FAB-D6A7B6EA4CF2}">
      <dsp:nvSpPr>
        <dsp:cNvPr id="0" name=""/>
        <dsp:cNvSpPr/>
      </dsp:nvSpPr>
      <dsp:spPr>
        <a:xfrm>
          <a:off x="4435835" y="-356660"/>
          <a:ext cx="2483170" cy="2483170"/>
        </a:xfrm>
        <a:prstGeom prst="circularArrow">
          <a:avLst>
            <a:gd name="adj1" fmla="val 4573"/>
            <a:gd name="adj2" fmla="val 582332"/>
            <a:gd name="adj3" fmla="val 19113667"/>
            <a:gd name="adj4" fmla="val 12447021"/>
            <a:gd name="adj5" fmla="val 53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084F96-0873-4A82-83FE-3C8026B1A61A}">
      <dsp:nvSpPr>
        <dsp:cNvPr id="0" name=""/>
        <dsp:cNvSpPr/>
      </dsp:nvSpPr>
      <dsp:spPr>
        <a:xfrm>
          <a:off x="4009899" y="382918"/>
          <a:ext cx="1349779" cy="536762"/>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dirty="0"/>
            <a:t>Univariate Analysis</a:t>
          </a:r>
        </a:p>
      </dsp:txBody>
      <dsp:txXfrm>
        <a:off x="4025620" y="398639"/>
        <a:ext cx="1318337" cy="505320"/>
      </dsp:txXfrm>
    </dsp:sp>
    <dsp:sp modelId="{ECE5E462-F31F-4941-B474-F96805F9FDB1}">
      <dsp:nvSpPr>
        <dsp:cNvPr id="0" name=""/>
        <dsp:cNvSpPr/>
      </dsp:nvSpPr>
      <dsp:spPr>
        <a:xfrm>
          <a:off x="5900400" y="510052"/>
          <a:ext cx="1777315" cy="13915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Training Data (80%)</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a:t>Testing Data (20%)</a:t>
          </a:r>
        </a:p>
      </dsp:txBody>
      <dsp:txXfrm>
        <a:off x="5932423" y="542075"/>
        <a:ext cx="1713269" cy="1029309"/>
      </dsp:txXfrm>
    </dsp:sp>
    <dsp:sp modelId="{12DF4AA3-673A-4D18-9321-A92E1E8D6D36}">
      <dsp:nvSpPr>
        <dsp:cNvPr id="0" name=""/>
        <dsp:cNvSpPr/>
      </dsp:nvSpPr>
      <dsp:spPr>
        <a:xfrm>
          <a:off x="6799767" y="651202"/>
          <a:ext cx="2126775" cy="2126775"/>
        </a:xfrm>
        <a:prstGeom prst="leftCircularArrow">
          <a:avLst>
            <a:gd name="adj1" fmla="val 5339"/>
            <a:gd name="adj2" fmla="val 693027"/>
            <a:gd name="adj3" fmla="val 2493106"/>
            <a:gd name="adj4" fmla="val 9049057"/>
            <a:gd name="adj5" fmla="val 62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DEA168-7544-4008-9AF6-A57E932B77D5}">
      <dsp:nvSpPr>
        <dsp:cNvPr id="0" name=""/>
        <dsp:cNvSpPr/>
      </dsp:nvSpPr>
      <dsp:spPr>
        <a:xfrm>
          <a:off x="6367251" y="1636345"/>
          <a:ext cx="1349779" cy="536762"/>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a:t>Train Test Split</a:t>
          </a:r>
        </a:p>
      </dsp:txBody>
      <dsp:txXfrm>
        <a:off x="6382972" y="1652066"/>
        <a:ext cx="1318337" cy="505320"/>
      </dsp:txXfrm>
    </dsp:sp>
    <dsp:sp modelId="{B0D77A7B-02A0-4299-9D60-CE26D71F4AF4}">
      <dsp:nvSpPr>
        <dsp:cNvPr id="0" name=""/>
        <dsp:cNvSpPr/>
      </dsp:nvSpPr>
      <dsp:spPr>
        <a:xfrm>
          <a:off x="8133675" y="679224"/>
          <a:ext cx="1745731" cy="12223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Robust Scalar</a:t>
          </a:r>
        </a:p>
      </dsp:txBody>
      <dsp:txXfrm>
        <a:off x="8161805" y="969289"/>
        <a:ext cx="1689471" cy="904168"/>
      </dsp:txXfrm>
    </dsp:sp>
    <dsp:sp modelId="{F82A97F8-8517-46DD-90EF-20A06CA9A198}">
      <dsp:nvSpPr>
        <dsp:cNvPr id="0" name=""/>
        <dsp:cNvSpPr/>
      </dsp:nvSpPr>
      <dsp:spPr>
        <a:xfrm>
          <a:off x="8708812" y="383402"/>
          <a:ext cx="1349779" cy="536762"/>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a:t>Scaling the feature</a:t>
          </a:r>
        </a:p>
      </dsp:txBody>
      <dsp:txXfrm>
        <a:off x="8724533" y="399123"/>
        <a:ext cx="1318337" cy="505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788EE-AB19-4417-A92C-11C246AF4611}">
      <dsp:nvSpPr>
        <dsp:cNvPr id="0" name=""/>
        <dsp:cNvSpPr/>
      </dsp:nvSpPr>
      <dsp:spPr>
        <a:xfrm>
          <a:off x="1860" y="1027725"/>
          <a:ext cx="1793866" cy="13869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a:t>Logistic Regression</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Random Forest Classifier</a:t>
          </a:r>
        </a:p>
      </dsp:txBody>
      <dsp:txXfrm>
        <a:off x="33779" y="1059644"/>
        <a:ext cx="1730028" cy="1025945"/>
      </dsp:txXfrm>
    </dsp:sp>
    <dsp:sp modelId="{BC68256A-16EA-442A-894D-C64B1E591436}">
      <dsp:nvSpPr>
        <dsp:cNvPr id="0" name=""/>
        <dsp:cNvSpPr/>
      </dsp:nvSpPr>
      <dsp:spPr>
        <a:xfrm>
          <a:off x="934906" y="860777"/>
          <a:ext cx="2538203" cy="2538203"/>
        </a:xfrm>
        <a:prstGeom prst="leftCircularArrow">
          <a:avLst>
            <a:gd name="adj1" fmla="val 3288"/>
            <a:gd name="adj2" fmla="val 405946"/>
            <a:gd name="adj3" fmla="val 2181457"/>
            <a:gd name="adj4" fmla="val 9024489"/>
            <a:gd name="adj5" fmla="val 38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76C4A8-C2FE-41A1-BDC8-26BD9A53AE00}">
      <dsp:nvSpPr>
        <dsp:cNvPr id="0" name=""/>
        <dsp:cNvSpPr/>
      </dsp:nvSpPr>
      <dsp:spPr>
        <a:xfrm>
          <a:off x="431672" y="2117508"/>
          <a:ext cx="1494786" cy="594427"/>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a:t>Model Building</a:t>
          </a:r>
        </a:p>
      </dsp:txBody>
      <dsp:txXfrm>
        <a:off x="449082" y="2134918"/>
        <a:ext cx="1459966" cy="559607"/>
      </dsp:txXfrm>
    </dsp:sp>
    <dsp:sp modelId="{4036EBCE-EA53-48E8-86C5-1F43D74A05B2}">
      <dsp:nvSpPr>
        <dsp:cNvPr id="0" name=""/>
        <dsp:cNvSpPr/>
      </dsp:nvSpPr>
      <dsp:spPr>
        <a:xfrm>
          <a:off x="2323898" y="1027725"/>
          <a:ext cx="2538814" cy="13869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Accuracy Score</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a:t>Confusion Matrix</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a:t>Classification Report</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Cross validation with F1 score</a:t>
          </a:r>
        </a:p>
      </dsp:txBody>
      <dsp:txXfrm>
        <a:off x="2355817" y="1356857"/>
        <a:ext cx="2474976" cy="1025945"/>
      </dsp:txXfrm>
    </dsp:sp>
    <dsp:sp modelId="{A9E7B189-8BF8-41C5-A937-EC34694C89CC}">
      <dsp:nvSpPr>
        <dsp:cNvPr id="0" name=""/>
        <dsp:cNvSpPr/>
      </dsp:nvSpPr>
      <dsp:spPr>
        <a:xfrm>
          <a:off x="3620108" y="7331"/>
          <a:ext cx="2680972" cy="2680972"/>
        </a:xfrm>
        <a:prstGeom prst="circularArrow">
          <a:avLst>
            <a:gd name="adj1" fmla="val 3113"/>
            <a:gd name="adj2" fmla="val 382740"/>
            <a:gd name="adj3" fmla="val 19441749"/>
            <a:gd name="adj4" fmla="val 12575511"/>
            <a:gd name="adj5" fmla="val 3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1D50D2-D9DF-4612-A768-8865A6331754}">
      <dsp:nvSpPr>
        <dsp:cNvPr id="0" name=""/>
        <dsp:cNvSpPr/>
      </dsp:nvSpPr>
      <dsp:spPr>
        <a:xfrm>
          <a:off x="3126185" y="730511"/>
          <a:ext cx="1494786" cy="594427"/>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dirty="0"/>
            <a:t>Evaluation</a:t>
          </a:r>
        </a:p>
      </dsp:txBody>
      <dsp:txXfrm>
        <a:off x="3143595" y="747921"/>
        <a:ext cx="1459966" cy="559607"/>
      </dsp:txXfrm>
    </dsp:sp>
    <dsp:sp modelId="{98EED341-4CEB-4F97-B223-D4E9B27028C7}">
      <dsp:nvSpPr>
        <dsp:cNvPr id="0" name=""/>
        <dsp:cNvSpPr/>
      </dsp:nvSpPr>
      <dsp:spPr>
        <a:xfrm>
          <a:off x="5260152" y="1027725"/>
          <a:ext cx="1929927" cy="13869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a:t>Computational expense</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a:t>Interpretability</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Scalability</a:t>
          </a:r>
        </a:p>
      </dsp:txBody>
      <dsp:txXfrm>
        <a:off x="5292071" y="1059644"/>
        <a:ext cx="1866089" cy="1025945"/>
      </dsp:txXfrm>
    </dsp:sp>
    <dsp:sp modelId="{51EC82C5-E3A9-41B6-BC7E-1B3758127D67}">
      <dsp:nvSpPr>
        <dsp:cNvPr id="0" name=""/>
        <dsp:cNvSpPr/>
      </dsp:nvSpPr>
      <dsp:spPr>
        <a:xfrm>
          <a:off x="6282396" y="1103182"/>
          <a:ext cx="2213660" cy="2213660"/>
        </a:xfrm>
        <a:prstGeom prst="leftCircularArrow">
          <a:avLst>
            <a:gd name="adj1" fmla="val 3770"/>
            <a:gd name="adj2" fmla="val 470850"/>
            <a:gd name="adj3" fmla="val 2246361"/>
            <a:gd name="adj4" fmla="val 9024489"/>
            <a:gd name="adj5" fmla="val 43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F09304-D22F-456D-AD0D-CC6BD22D388D}">
      <dsp:nvSpPr>
        <dsp:cNvPr id="0" name=""/>
        <dsp:cNvSpPr/>
      </dsp:nvSpPr>
      <dsp:spPr>
        <a:xfrm>
          <a:off x="5757996" y="2117508"/>
          <a:ext cx="1494786" cy="594427"/>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a:t>Model Selection</a:t>
          </a:r>
        </a:p>
      </dsp:txBody>
      <dsp:txXfrm>
        <a:off x="5775406" y="2134918"/>
        <a:ext cx="1459966" cy="559607"/>
      </dsp:txXfrm>
    </dsp:sp>
    <dsp:sp modelId="{D1FD678C-C034-4478-B802-544D0A636788}">
      <dsp:nvSpPr>
        <dsp:cNvPr id="0" name=""/>
        <dsp:cNvSpPr/>
      </dsp:nvSpPr>
      <dsp:spPr>
        <a:xfrm>
          <a:off x="7650222" y="1027725"/>
          <a:ext cx="1974390" cy="13869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Inference</a:t>
          </a:r>
        </a:p>
        <a:p>
          <a:pPr marL="114300" lvl="1" indent="-114300" algn="l" defTabSz="577850">
            <a:lnSpc>
              <a:spcPct val="90000"/>
            </a:lnSpc>
            <a:spcBef>
              <a:spcPct val="0"/>
            </a:spcBef>
            <a:spcAft>
              <a:spcPct val="15000"/>
            </a:spcAft>
            <a:buFont typeface="Times New Roman" panose="02020603050405020304" pitchFamily="18" charset="0"/>
            <a:buChar char="•"/>
          </a:pPr>
          <a:r>
            <a:rPr lang="en-US" sz="1300" kern="1200" dirty="0"/>
            <a:t>Recommendation</a:t>
          </a:r>
        </a:p>
      </dsp:txBody>
      <dsp:txXfrm>
        <a:off x="7682141" y="1356857"/>
        <a:ext cx="1910552" cy="1025945"/>
      </dsp:txXfrm>
    </dsp:sp>
    <dsp:sp modelId="{3959644E-C34F-41EB-B541-5C052DE5BCB3}">
      <dsp:nvSpPr>
        <dsp:cNvPr id="0" name=""/>
        <dsp:cNvSpPr/>
      </dsp:nvSpPr>
      <dsp:spPr>
        <a:xfrm>
          <a:off x="8170296" y="730511"/>
          <a:ext cx="1494786" cy="594427"/>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Times New Roman" panose="02020603050405020304" pitchFamily="18" charset="0"/>
            <a:buNone/>
          </a:pPr>
          <a:r>
            <a:rPr lang="en-US" sz="1300" kern="1200"/>
            <a:t>Conclusion</a:t>
          </a:r>
        </a:p>
      </dsp:txBody>
      <dsp:txXfrm>
        <a:off x="8187706" y="747921"/>
        <a:ext cx="1459966" cy="55960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C2CA-D628-BA4D-A9EC-71AB72A0C5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BC5AE-7624-2EA5-5A5D-DA4A66812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7BD9CA-AF57-8265-FC85-566FEC6A7AE4}"/>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5" name="Footer Placeholder 4">
            <a:extLst>
              <a:ext uri="{FF2B5EF4-FFF2-40B4-BE49-F238E27FC236}">
                <a16:creationId xmlns:a16="http://schemas.microsoft.com/office/drawing/2014/main" id="{54061CDD-A0E8-6D02-53AA-1D502D53D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62292-AC5A-6B98-897E-CD4A53344255}"/>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228315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EFFB9-A3AA-A495-7630-AE4A9E7CBF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FA9E6C-3CFC-1266-E0DE-49123094BB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ED6BF-D1E3-0AB5-9F70-5D8A84395C7F}"/>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5" name="Footer Placeholder 4">
            <a:extLst>
              <a:ext uri="{FF2B5EF4-FFF2-40B4-BE49-F238E27FC236}">
                <a16:creationId xmlns:a16="http://schemas.microsoft.com/office/drawing/2014/main" id="{08AF1D0C-7B36-5F9E-8653-3D7995C26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B90DB-B311-16E1-7277-EC612155041D}"/>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2758860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F3B5D-77AA-69B8-6C5B-F4832E402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CB1EDC-6BD7-5EC5-0275-50C8B2A1B1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FA46F-9344-79E2-162B-007A576E904F}"/>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5" name="Footer Placeholder 4">
            <a:extLst>
              <a:ext uri="{FF2B5EF4-FFF2-40B4-BE49-F238E27FC236}">
                <a16:creationId xmlns:a16="http://schemas.microsoft.com/office/drawing/2014/main" id="{2D15EDC9-3E03-D5B3-AABE-C20C55E5C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DBB3A-DEE3-6FA5-766F-8CB2CC93D4E1}"/>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352122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E92C-C755-4B3B-41E6-F61E64D470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25401-0475-F23B-306C-5EFF052D7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C4AFB-DF76-6601-35A1-47D97F209467}"/>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5" name="Footer Placeholder 4">
            <a:extLst>
              <a:ext uri="{FF2B5EF4-FFF2-40B4-BE49-F238E27FC236}">
                <a16:creationId xmlns:a16="http://schemas.microsoft.com/office/drawing/2014/main" id="{86A73DE2-8230-F536-E241-F49452B8A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606D7-D585-67A8-DBA9-120948892683}"/>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139796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8243-6086-74B0-8551-D43524DCCB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254008-820F-4923-742B-DB02C7C21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EC1AF-F4CD-272B-3C99-EA9F7DCF9B85}"/>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5" name="Footer Placeholder 4">
            <a:extLst>
              <a:ext uri="{FF2B5EF4-FFF2-40B4-BE49-F238E27FC236}">
                <a16:creationId xmlns:a16="http://schemas.microsoft.com/office/drawing/2014/main" id="{0FCFF2D6-14B6-D702-7E58-402F0004F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4B2E9-8C6F-B6BA-DEB6-F34ABEA3B1F8}"/>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755824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88E2-F41C-74AF-2D48-3F648B68D2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845FE-F156-1643-5E1C-AE516F4444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4AB3A-5AE2-82BB-925C-08A3729627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7AD61D-052F-9AD1-7E83-CB5C6926FAE9}"/>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6" name="Footer Placeholder 5">
            <a:extLst>
              <a:ext uri="{FF2B5EF4-FFF2-40B4-BE49-F238E27FC236}">
                <a16:creationId xmlns:a16="http://schemas.microsoft.com/office/drawing/2014/main" id="{71534EF0-7A72-96CD-D600-800F02344A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8E17F-B612-7910-1C8E-53400AFB454A}"/>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140763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066A6-9B7D-67A8-532A-7C82E61B53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78A4C-2B5C-4AFC-B631-8558F4BC9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9545E3-D0E9-3852-13CD-D695589DD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147385-25B2-B2BF-8F1E-8630E4D73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3674EF-D9BF-8D2E-09F9-4C97A14B4D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D7046-0B38-DA4B-D47E-BA9580B21DE3}"/>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8" name="Footer Placeholder 7">
            <a:extLst>
              <a:ext uri="{FF2B5EF4-FFF2-40B4-BE49-F238E27FC236}">
                <a16:creationId xmlns:a16="http://schemas.microsoft.com/office/drawing/2014/main" id="{CAAEECD0-FA39-7BCF-826F-6EC3A27557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99CEA9-E588-2F18-37E3-10A69899C21A}"/>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222041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1000-43FE-673F-D21C-49F5F4FCAB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D810B7-27D4-A859-84CD-17EE9CB15EC2}"/>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4" name="Footer Placeholder 3">
            <a:extLst>
              <a:ext uri="{FF2B5EF4-FFF2-40B4-BE49-F238E27FC236}">
                <a16:creationId xmlns:a16="http://schemas.microsoft.com/office/drawing/2014/main" id="{B44952A7-F154-000A-AE8D-5DE62E8B8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F8260-C82E-20FA-6AA5-C85C42FF140F}"/>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380930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658CD-4A80-1CA8-45C3-F90198CE74AA}"/>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3" name="Footer Placeholder 2">
            <a:extLst>
              <a:ext uri="{FF2B5EF4-FFF2-40B4-BE49-F238E27FC236}">
                <a16:creationId xmlns:a16="http://schemas.microsoft.com/office/drawing/2014/main" id="{ED05773A-464E-0CFE-AAAC-7F4AE895F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B0E0E9-3136-3AB1-A9D2-C2E08D773EEC}"/>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714381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1662-F208-0AC4-EF34-3DA918B134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32F247-A76D-49A6-7F8B-39580818F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18B8B-34A5-381D-BED8-2F752443B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066C14-D31D-6FB2-6A76-1C722D79413E}"/>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6" name="Footer Placeholder 5">
            <a:extLst>
              <a:ext uri="{FF2B5EF4-FFF2-40B4-BE49-F238E27FC236}">
                <a16:creationId xmlns:a16="http://schemas.microsoft.com/office/drawing/2014/main" id="{BB39CC08-9E58-7E67-D29C-70400FE642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86221-A5BE-EC0A-E2E3-684A9CA81EAC}"/>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103470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DA1D-AFA8-C385-4B21-D207F31904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017A30-CB72-1732-3496-7CF9D86707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27C6CC-59E1-FB66-D97C-CDB6F1D67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D2C7E-E627-DE9E-4A24-E192903BA934}"/>
              </a:ext>
            </a:extLst>
          </p:cNvPr>
          <p:cNvSpPr>
            <a:spLocks noGrp="1"/>
          </p:cNvSpPr>
          <p:nvPr>
            <p:ph type="dt" sz="half" idx="10"/>
          </p:nvPr>
        </p:nvSpPr>
        <p:spPr/>
        <p:txBody>
          <a:bodyPr/>
          <a:lstStyle/>
          <a:p>
            <a:fld id="{750498F0-1DB7-4209-9129-888200695BA8}" type="datetimeFigureOut">
              <a:rPr lang="en-US" smtClean="0"/>
              <a:t>3/15/2024</a:t>
            </a:fld>
            <a:endParaRPr lang="en-US"/>
          </a:p>
        </p:txBody>
      </p:sp>
      <p:sp>
        <p:nvSpPr>
          <p:cNvPr id="6" name="Footer Placeholder 5">
            <a:extLst>
              <a:ext uri="{FF2B5EF4-FFF2-40B4-BE49-F238E27FC236}">
                <a16:creationId xmlns:a16="http://schemas.microsoft.com/office/drawing/2014/main" id="{32BC1B04-A9FB-7644-35DB-7974CDD71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6884E-E6FA-7F55-AD14-89EC1A00D3D7}"/>
              </a:ext>
            </a:extLst>
          </p:cNvPr>
          <p:cNvSpPr>
            <a:spLocks noGrp="1"/>
          </p:cNvSpPr>
          <p:nvPr>
            <p:ph type="sldNum" sz="quarter" idx="12"/>
          </p:nvPr>
        </p:nvSpPr>
        <p:spPr/>
        <p:txBody>
          <a:bodyPr/>
          <a:lstStyle/>
          <a:p>
            <a:fld id="{15911A8F-F260-4842-9259-8E48B697028A}" type="slidenum">
              <a:rPr lang="en-US" smtClean="0"/>
              <a:t>‹#›</a:t>
            </a:fld>
            <a:endParaRPr lang="en-US"/>
          </a:p>
        </p:txBody>
      </p:sp>
    </p:spTree>
    <p:extLst>
      <p:ext uri="{BB962C8B-B14F-4D97-AF65-F5344CB8AC3E}">
        <p14:creationId xmlns:p14="http://schemas.microsoft.com/office/powerpoint/2010/main" val="246954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05A73-91A1-0474-DAA9-2F849AA62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4F205A-0FDD-5DCC-9385-AAC643691D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62136-8A3D-1775-222C-39F231147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498F0-1DB7-4209-9129-888200695BA8}" type="datetimeFigureOut">
              <a:rPr lang="en-US" smtClean="0"/>
              <a:t>3/15/2024</a:t>
            </a:fld>
            <a:endParaRPr lang="en-US"/>
          </a:p>
        </p:txBody>
      </p:sp>
      <p:sp>
        <p:nvSpPr>
          <p:cNvPr id="5" name="Footer Placeholder 4">
            <a:extLst>
              <a:ext uri="{FF2B5EF4-FFF2-40B4-BE49-F238E27FC236}">
                <a16:creationId xmlns:a16="http://schemas.microsoft.com/office/drawing/2014/main" id="{2A7C37F1-F5E1-00C6-2829-EF7935E3B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B9EACD-BB32-39C6-96B1-6B5E5503AE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11A8F-F260-4842-9259-8E48B697028A}" type="slidenum">
              <a:rPr lang="en-US" smtClean="0"/>
              <a:t>‹#›</a:t>
            </a:fld>
            <a:endParaRPr lang="en-US"/>
          </a:p>
        </p:txBody>
      </p:sp>
    </p:spTree>
    <p:extLst>
      <p:ext uri="{BB962C8B-B14F-4D97-AF65-F5344CB8AC3E}">
        <p14:creationId xmlns:p14="http://schemas.microsoft.com/office/powerpoint/2010/main" val="774250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6164-8900-51C0-F2C7-4F884BF45A47}"/>
              </a:ext>
            </a:extLst>
          </p:cNvPr>
          <p:cNvSpPr>
            <a:spLocks noGrp="1"/>
          </p:cNvSpPr>
          <p:nvPr>
            <p:ph type="ctrTitle"/>
          </p:nvPr>
        </p:nvSpPr>
        <p:spPr>
          <a:xfrm>
            <a:off x="1524000" y="1477963"/>
            <a:ext cx="9144000" cy="2387600"/>
          </a:xfrm>
        </p:spPr>
        <p:txBody>
          <a:bodyPr/>
          <a:lstStyle/>
          <a:p>
            <a:r>
              <a:rPr kumimoji="0" lang="en-US" sz="6000" b="1" i="0" u="none" strike="noStrike" kern="1200" cap="all" spc="0" normalizeH="0" baseline="0" noProof="0" dirty="0">
                <a:ln>
                  <a:noFill/>
                </a:ln>
                <a:solidFill>
                  <a:schemeClr val="bg1"/>
                </a:solidFill>
                <a:effectLst/>
                <a:uLnTx/>
                <a:uFillTx/>
                <a:latin typeface="Tw Cen MT" panose="020B0602020104020603"/>
                <a:ea typeface="+mj-ea"/>
                <a:cs typeface="+mj-cs"/>
              </a:rPr>
              <a:t>Particle physics event classification</a:t>
            </a:r>
            <a:endParaRPr lang="en-US" b="1" dirty="0">
              <a:solidFill>
                <a:schemeClr val="bg1"/>
              </a:solidFill>
            </a:endParaRPr>
          </a:p>
        </p:txBody>
      </p:sp>
      <p:sp>
        <p:nvSpPr>
          <p:cNvPr id="3" name="Subtitle 2">
            <a:extLst>
              <a:ext uri="{FF2B5EF4-FFF2-40B4-BE49-F238E27FC236}">
                <a16:creationId xmlns:a16="http://schemas.microsoft.com/office/drawing/2014/main" id="{0B4891DE-0F45-7263-ECD0-B6CC7E72DF03}"/>
              </a:ext>
            </a:extLst>
          </p:cNvPr>
          <p:cNvSpPr>
            <a:spLocks noGrp="1"/>
          </p:cNvSpPr>
          <p:nvPr>
            <p:ph type="subTitle" idx="1"/>
          </p:nvPr>
        </p:nvSpPr>
        <p:spPr>
          <a:xfrm>
            <a:off x="1438275" y="3892551"/>
            <a:ext cx="9144000" cy="1655762"/>
          </a:xfrm>
        </p:spPr>
        <p:txBody>
          <a:bodyPr/>
          <a:lstStyle/>
          <a:p>
            <a:r>
              <a:rPr kumimoji="0" lang="en-US" sz="2400" b="1" i="0" u="none" strike="noStrike" kern="1200" cap="all" spc="0" normalizeH="0" baseline="0" noProof="0" dirty="0">
                <a:ln>
                  <a:noFill/>
                </a:ln>
                <a:solidFill>
                  <a:schemeClr val="bg1"/>
                </a:solidFill>
                <a:effectLst/>
                <a:uLnTx/>
                <a:uFillTx/>
                <a:latin typeface="Tw Cen MT" panose="020B0602020104020603"/>
                <a:ea typeface="+mn-ea"/>
                <a:cs typeface="+mn-cs"/>
              </a:rPr>
              <a:t>By Sangamesh S </a:t>
            </a:r>
            <a:r>
              <a:rPr kumimoji="0" lang="en-US" sz="2400" b="1" i="0" u="none" strike="noStrike" kern="1200" cap="all" spc="0" normalizeH="0" baseline="0" noProof="0" dirty="0" err="1">
                <a:ln>
                  <a:noFill/>
                </a:ln>
                <a:solidFill>
                  <a:schemeClr val="bg1"/>
                </a:solidFill>
                <a:effectLst/>
                <a:uLnTx/>
                <a:uFillTx/>
                <a:latin typeface="Tw Cen MT" panose="020B0602020104020603"/>
                <a:ea typeface="+mn-ea"/>
                <a:cs typeface="+mn-cs"/>
              </a:rPr>
              <a:t>Bankapurmath</a:t>
            </a:r>
            <a:endParaRPr kumimoji="0" lang="en-US" sz="2400" b="1" i="0" u="none" strike="noStrike" kern="1200" cap="all" spc="0" normalizeH="0" baseline="0" noProof="0" dirty="0">
              <a:ln>
                <a:noFill/>
              </a:ln>
              <a:solidFill>
                <a:schemeClr val="bg1"/>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71533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323D-8D55-1AE0-0C82-D6550CA1945E}"/>
              </a:ext>
            </a:extLst>
          </p:cNvPr>
          <p:cNvSpPr>
            <a:spLocks noGrp="1"/>
          </p:cNvSpPr>
          <p:nvPr>
            <p:ph type="title"/>
          </p:nvPr>
        </p:nvSpPr>
        <p:spPr>
          <a:xfrm>
            <a:off x="745733" y="-15019"/>
            <a:ext cx="10515600" cy="1325563"/>
          </a:xfrm>
        </p:spPr>
        <p:txBody>
          <a:bodyPr/>
          <a:lstStyle/>
          <a:p>
            <a:pPr algn="ctr"/>
            <a:r>
              <a:rPr lang="en-US" b="1" dirty="0">
                <a:solidFill>
                  <a:schemeClr val="bg1"/>
                </a:solidFill>
              </a:rPr>
              <a:t>Null Value Treatment</a:t>
            </a:r>
          </a:p>
        </p:txBody>
      </p:sp>
      <p:pic>
        <p:nvPicPr>
          <p:cNvPr id="6" name="Content Placeholder 5">
            <a:extLst>
              <a:ext uri="{FF2B5EF4-FFF2-40B4-BE49-F238E27FC236}">
                <a16:creationId xmlns:a16="http://schemas.microsoft.com/office/drawing/2014/main" id="{737F7B18-D007-8D90-64FF-12771C002636}"/>
              </a:ext>
            </a:extLst>
          </p:cNvPr>
          <p:cNvPicPr>
            <a:picLocks noGrp="1" noChangeAspect="1"/>
          </p:cNvPicPr>
          <p:nvPr>
            <p:ph idx="1"/>
          </p:nvPr>
        </p:nvPicPr>
        <p:blipFill>
          <a:blip r:embed="rId2"/>
          <a:stretch>
            <a:fillRect/>
          </a:stretch>
        </p:blipFill>
        <p:spPr>
          <a:xfrm>
            <a:off x="2219218" y="1310544"/>
            <a:ext cx="7161087" cy="5377932"/>
          </a:xfrm>
          <a:prstGeom prst="rect">
            <a:avLst/>
          </a:prstGeom>
        </p:spPr>
      </p:pic>
    </p:spTree>
    <p:extLst>
      <p:ext uri="{BB962C8B-B14F-4D97-AF65-F5344CB8AC3E}">
        <p14:creationId xmlns:p14="http://schemas.microsoft.com/office/powerpoint/2010/main" val="1266126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323D-8D55-1AE0-0C82-D6550CA1945E}"/>
              </a:ext>
            </a:extLst>
          </p:cNvPr>
          <p:cNvSpPr>
            <a:spLocks noGrp="1"/>
          </p:cNvSpPr>
          <p:nvPr>
            <p:ph type="title"/>
          </p:nvPr>
        </p:nvSpPr>
        <p:spPr/>
        <p:txBody>
          <a:bodyPr/>
          <a:lstStyle/>
          <a:p>
            <a:pPr algn="ctr"/>
            <a:r>
              <a:rPr lang="en-US" b="1" dirty="0">
                <a:solidFill>
                  <a:schemeClr val="bg1"/>
                </a:solidFill>
              </a:rPr>
              <a:t>Null Value Treatment</a:t>
            </a:r>
          </a:p>
        </p:txBody>
      </p:sp>
      <p:sp>
        <p:nvSpPr>
          <p:cNvPr id="3" name="Content Placeholder 2">
            <a:extLst>
              <a:ext uri="{FF2B5EF4-FFF2-40B4-BE49-F238E27FC236}">
                <a16:creationId xmlns:a16="http://schemas.microsoft.com/office/drawing/2014/main" id="{1553285A-2CFC-85ED-0FE2-DB35337455D2}"/>
              </a:ext>
            </a:extLst>
          </p:cNvPr>
          <p:cNvSpPr>
            <a:spLocks noGrp="1"/>
          </p:cNvSpPr>
          <p:nvPr>
            <p:ph idx="1"/>
          </p:nvPr>
        </p:nvSpPr>
        <p:spPr/>
        <p:txBody>
          <a:bodyPr>
            <a:normAutofit/>
          </a:bodyPr>
          <a:lstStyle/>
          <a:p>
            <a:pPr marL="514350" indent="-514350">
              <a:buFont typeface="+mj-lt"/>
              <a:buAutoNum type="arabicPeriod"/>
            </a:pPr>
            <a:r>
              <a:rPr lang="en-US" dirty="0">
                <a:solidFill>
                  <a:schemeClr val="bg1"/>
                </a:solidFill>
              </a:rPr>
              <a:t>Undefined or Missing Data: -999 could be used to represent undefined or missing data in certain measurements or variables. This is common in experimental data where certain readings or measurements may not be available.</a:t>
            </a:r>
          </a:p>
          <a:p>
            <a:pPr marL="514350" indent="-514350">
              <a:buFont typeface="+mj-lt"/>
              <a:buAutoNum type="arabicPeriod"/>
            </a:pPr>
            <a:r>
              <a:rPr lang="en-US" dirty="0">
                <a:solidFill>
                  <a:schemeClr val="bg1"/>
                </a:solidFill>
              </a:rPr>
              <a:t>Error Code: It might serve as an error code, indicating that there was an issue or anomaly in the data collection process.</a:t>
            </a:r>
          </a:p>
          <a:p>
            <a:pPr marL="514350" indent="-514350">
              <a:buFont typeface="+mj-lt"/>
              <a:buAutoNum type="arabicPeriod"/>
            </a:pPr>
            <a:r>
              <a:rPr lang="en-US" dirty="0">
                <a:solidFill>
                  <a:schemeClr val="bg1"/>
                </a:solidFill>
              </a:rPr>
              <a:t>Detector or Instrument Malfunction: -999 might be assigned when there's a malfunction in the particle detector or experimental instrument. It could be a way to mark data points that are affected by technical issues.</a:t>
            </a:r>
          </a:p>
        </p:txBody>
      </p:sp>
    </p:spTree>
    <p:extLst>
      <p:ext uri="{BB962C8B-B14F-4D97-AF65-F5344CB8AC3E}">
        <p14:creationId xmlns:p14="http://schemas.microsoft.com/office/powerpoint/2010/main" val="3732919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298C-DB0B-181A-CC9A-2426B7B4BA9F}"/>
              </a:ext>
            </a:extLst>
          </p:cNvPr>
          <p:cNvSpPr>
            <a:spLocks noGrp="1"/>
          </p:cNvSpPr>
          <p:nvPr>
            <p:ph type="title"/>
          </p:nvPr>
        </p:nvSpPr>
        <p:spPr/>
        <p:txBody>
          <a:bodyPr/>
          <a:lstStyle/>
          <a:p>
            <a:pPr algn="ctr"/>
            <a:r>
              <a:rPr lang="en-US" b="1" dirty="0">
                <a:solidFill>
                  <a:schemeClr val="bg1"/>
                </a:solidFill>
              </a:rPr>
              <a:t>Null Value Treatment</a:t>
            </a:r>
            <a:endParaRPr lang="en-IN" dirty="0"/>
          </a:p>
        </p:txBody>
      </p:sp>
      <p:pic>
        <p:nvPicPr>
          <p:cNvPr id="8" name="Content Placeholder 7">
            <a:extLst>
              <a:ext uri="{FF2B5EF4-FFF2-40B4-BE49-F238E27FC236}">
                <a16:creationId xmlns:a16="http://schemas.microsoft.com/office/drawing/2014/main" id="{3A3337E3-B7C0-E02B-9EAC-15A8B298A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492" y="1536575"/>
            <a:ext cx="3737768" cy="5167312"/>
          </a:xfrm>
        </p:spPr>
      </p:pic>
      <p:pic>
        <p:nvPicPr>
          <p:cNvPr id="9" name="Picture 8">
            <a:extLst>
              <a:ext uri="{FF2B5EF4-FFF2-40B4-BE49-F238E27FC236}">
                <a16:creationId xmlns:a16="http://schemas.microsoft.com/office/drawing/2014/main" id="{2AF96877-EDA4-F877-2972-F0DE5979AEBF}"/>
              </a:ext>
            </a:extLst>
          </p:cNvPr>
          <p:cNvPicPr>
            <a:picLocks noChangeAspect="1"/>
          </p:cNvPicPr>
          <p:nvPr/>
        </p:nvPicPr>
        <p:blipFill>
          <a:blip r:embed="rId3"/>
          <a:stretch>
            <a:fillRect/>
          </a:stretch>
        </p:blipFill>
        <p:spPr>
          <a:xfrm>
            <a:off x="4575968" y="1536574"/>
            <a:ext cx="7475619" cy="3425843"/>
          </a:xfrm>
          <a:prstGeom prst="rect">
            <a:avLst/>
          </a:prstGeom>
        </p:spPr>
      </p:pic>
      <p:sp>
        <p:nvSpPr>
          <p:cNvPr id="10" name="TextBox 9">
            <a:extLst>
              <a:ext uri="{FF2B5EF4-FFF2-40B4-BE49-F238E27FC236}">
                <a16:creationId xmlns:a16="http://schemas.microsoft.com/office/drawing/2014/main" id="{B70BF094-3F10-A22B-FE97-991DB8207466}"/>
              </a:ext>
            </a:extLst>
          </p:cNvPr>
          <p:cNvSpPr txBox="1"/>
          <p:nvPr/>
        </p:nvSpPr>
        <p:spPr>
          <a:xfrm>
            <a:off x="4715837" y="5059816"/>
            <a:ext cx="7335750" cy="523220"/>
          </a:xfrm>
          <a:prstGeom prst="rect">
            <a:avLst/>
          </a:prstGeom>
          <a:noFill/>
        </p:spPr>
        <p:txBody>
          <a:bodyPr wrap="square" rtlCol="0">
            <a:spAutoFit/>
          </a:bodyPr>
          <a:lstStyle/>
          <a:p>
            <a:r>
              <a:rPr lang="en-US" sz="2800" dirty="0">
                <a:solidFill>
                  <a:schemeClr val="bg1"/>
                </a:solidFill>
              </a:rPr>
              <a:t>Removing The Columns with &gt;30% of -999 Values </a:t>
            </a:r>
            <a:endParaRPr lang="en-IN" sz="2800" dirty="0">
              <a:solidFill>
                <a:schemeClr val="bg1"/>
              </a:solidFill>
            </a:endParaRPr>
          </a:p>
        </p:txBody>
      </p:sp>
    </p:spTree>
    <p:extLst>
      <p:ext uri="{BB962C8B-B14F-4D97-AF65-F5344CB8AC3E}">
        <p14:creationId xmlns:p14="http://schemas.microsoft.com/office/powerpoint/2010/main" val="6564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C424-2C91-77F0-0961-8834719418D6}"/>
              </a:ext>
            </a:extLst>
          </p:cNvPr>
          <p:cNvSpPr>
            <a:spLocks noGrp="1"/>
          </p:cNvSpPr>
          <p:nvPr>
            <p:ph type="title"/>
          </p:nvPr>
        </p:nvSpPr>
        <p:spPr>
          <a:xfrm>
            <a:off x="838200" y="98425"/>
            <a:ext cx="10515600" cy="1063393"/>
          </a:xfrm>
        </p:spPr>
        <p:txBody>
          <a:bodyPr/>
          <a:lstStyle/>
          <a:p>
            <a:pPr algn="ctr"/>
            <a:r>
              <a:rPr lang="en-US" b="1" dirty="0">
                <a:solidFill>
                  <a:schemeClr val="bg1"/>
                </a:solidFill>
              </a:rPr>
              <a:t> Feature Analysis</a:t>
            </a:r>
          </a:p>
        </p:txBody>
      </p:sp>
      <p:pic>
        <p:nvPicPr>
          <p:cNvPr id="8" name="Content Placeholder 7">
            <a:extLst>
              <a:ext uri="{FF2B5EF4-FFF2-40B4-BE49-F238E27FC236}">
                <a16:creationId xmlns:a16="http://schemas.microsoft.com/office/drawing/2014/main" id="{4E70BC9E-48F0-ACD7-9F14-3C43E4252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161818"/>
            <a:ext cx="4383742" cy="3162067"/>
          </a:xfrm>
        </p:spPr>
      </p:pic>
      <p:sp>
        <p:nvSpPr>
          <p:cNvPr id="4" name="Content Placeholder 3">
            <a:extLst>
              <a:ext uri="{FF2B5EF4-FFF2-40B4-BE49-F238E27FC236}">
                <a16:creationId xmlns:a16="http://schemas.microsoft.com/office/drawing/2014/main" id="{74A2FB80-D14F-A271-BBAE-99CFDB6ED4CD}"/>
              </a:ext>
            </a:extLst>
          </p:cNvPr>
          <p:cNvSpPr>
            <a:spLocks noGrp="1"/>
          </p:cNvSpPr>
          <p:nvPr>
            <p:ph sz="half" idx="2"/>
          </p:nvPr>
        </p:nvSpPr>
        <p:spPr>
          <a:xfrm>
            <a:off x="6477001" y="1777659"/>
            <a:ext cx="5181600" cy="1468976"/>
          </a:xfrm>
        </p:spPr>
        <p:txBody>
          <a:bodyPr>
            <a:normAutofit/>
          </a:bodyPr>
          <a:lstStyle/>
          <a:p>
            <a:r>
              <a:rPr lang="en-US" sz="2400" dirty="0">
                <a:solidFill>
                  <a:schemeClr val="bg1"/>
                </a:solidFill>
              </a:rPr>
              <a:t>This Represents that there is no correlation  between '</a:t>
            </a:r>
            <a:r>
              <a:rPr lang="en-US" sz="2400" dirty="0" err="1">
                <a:solidFill>
                  <a:schemeClr val="bg1"/>
                </a:solidFill>
              </a:rPr>
              <a:t>EventId</a:t>
            </a:r>
            <a:r>
              <a:rPr lang="en-US" sz="2400" dirty="0">
                <a:solidFill>
                  <a:schemeClr val="bg1"/>
                </a:solidFill>
              </a:rPr>
              <a:t>' and 'Label' we can drop that column</a:t>
            </a:r>
          </a:p>
        </p:txBody>
      </p:sp>
      <p:pic>
        <p:nvPicPr>
          <p:cNvPr id="12" name="Picture 11">
            <a:extLst>
              <a:ext uri="{FF2B5EF4-FFF2-40B4-BE49-F238E27FC236}">
                <a16:creationId xmlns:a16="http://schemas.microsoft.com/office/drawing/2014/main" id="{69174E35-03F7-40D1-50C2-43D01890F073}"/>
              </a:ext>
            </a:extLst>
          </p:cNvPr>
          <p:cNvPicPr>
            <a:picLocks noChangeAspect="1"/>
          </p:cNvPicPr>
          <p:nvPr/>
        </p:nvPicPr>
        <p:blipFill rotWithShape="1">
          <a:blip r:embed="rId3">
            <a:extLst>
              <a:ext uri="{28A0092B-C50C-407E-A947-70E740481C1C}">
                <a14:useLocalDpi xmlns:a14="http://schemas.microsoft.com/office/drawing/2010/main" val="0"/>
              </a:ext>
            </a:extLst>
          </a:blip>
          <a:srcRect l="6456" r="37710"/>
          <a:stretch/>
        </p:blipFill>
        <p:spPr>
          <a:xfrm>
            <a:off x="838201" y="4694609"/>
            <a:ext cx="5638800" cy="1714500"/>
          </a:xfrm>
          <a:prstGeom prst="rect">
            <a:avLst/>
          </a:prstGeom>
        </p:spPr>
      </p:pic>
      <p:sp>
        <p:nvSpPr>
          <p:cNvPr id="3" name="TextBox 2">
            <a:extLst>
              <a:ext uri="{FF2B5EF4-FFF2-40B4-BE49-F238E27FC236}">
                <a16:creationId xmlns:a16="http://schemas.microsoft.com/office/drawing/2014/main" id="{BF0067DA-F7C6-3479-0FFA-35C6D1D8767E}"/>
              </a:ext>
            </a:extLst>
          </p:cNvPr>
          <p:cNvSpPr txBox="1"/>
          <p:nvPr/>
        </p:nvSpPr>
        <p:spPr>
          <a:xfrm>
            <a:off x="7119990" y="4694608"/>
            <a:ext cx="4756935" cy="1261884"/>
          </a:xfrm>
          <a:prstGeom prst="rect">
            <a:avLst/>
          </a:prstGeom>
          <a:noFill/>
        </p:spPr>
        <p:txBody>
          <a:bodyPr wrap="square" rtlCol="0">
            <a:spAutoFit/>
          </a:bodyPr>
          <a:lstStyle/>
          <a:p>
            <a:r>
              <a:rPr lang="en-US" sz="2800" dirty="0">
                <a:solidFill>
                  <a:schemeClr val="bg1"/>
                </a:solidFill>
              </a:rPr>
              <a:t>Checking for Zero Variance columns</a:t>
            </a:r>
            <a:r>
              <a:rPr lang="en-US" dirty="0">
                <a:solidFill>
                  <a:schemeClr val="bg1"/>
                </a:solidFill>
              </a:rPr>
              <a:t>:</a:t>
            </a:r>
          </a:p>
          <a:p>
            <a:r>
              <a:rPr lang="en-IN" sz="2000" dirty="0">
                <a:solidFill>
                  <a:schemeClr val="bg1"/>
                </a:solidFill>
              </a:rPr>
              <a:t>There are no zero variance columns</a:t>
            </a:r>
          </a:p>
        </p:txBody>
      </p:sp>
    </p:spTree>
    <p:extLst>
      <p:ext uri="{BB962C8B-B14F-4D97-AF65-F5344CB8AC3E}">
        <p14:creationId xmlns:p14="http://schemas.microsoft.com/office/powerpoint/2010/main" val="150326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5BF4-26AB-7B3A-6B14-B42EB2069AB8}"/>
              </a:ext>
            </a:extLst>
          </p:cNvPr>
          <p:cNvSpPr>
            <a:spLocks noGrp="1"/>
          </p:cNvSpPr>
          <p:nvPr>
            <p:ph type="title"/>
          </p:nvPr>
        </p:nvSpPr>
        <p:spPr>
          <a:xfrm>
            <a:off x="839788" y="170331"/>
            <a:ext cx="10512424" cy="538586"/>
          </a:xfrm>
        </p:spPr>
        <p:txBody>
          <a:bodyPr>
            <a:normAutofit fontScale="90000"/>
          </a:bodyPr>
          <a:lstStyle/>
          <a:p>
            <a:pPr algn="ctr"/>
            <a:r>
              <a:rPr lang="en-US" sz="4400" b="1" dirty="0">
                <a:solidFill>
                  <a:schemeClr val="bg1"/>
                </a:solidFill>
              </a:rPr>
              <a:t>Correlation Matrix (Heat Map)</a:t>
            </a:r>
          </a:p>
        </p:txBody>
      </p:sp>
      <p:sp>
        <p:nvSpPr>
          <p:cNvPr id="4" name="Text Placeholder 3">
            <a:extLst>
              <a:ext uri="{FF2B5EF4-FFF2-40B4-BE49-F238E27FC236}">
                <a16:creationId xmlns:a16="http://schemas.microsoft.com/office/drawing/2014/main" id="{1ACDAB3D-DD72-F7FB-2E56-4A57377535D9}"/>
              </a:ext>
            </a:extLst>
          </p:cNvPr>
          <p:cNvSpPr>
            <a:spLocks noGrp="1"/>
          </p:cNvSpPr>
          <p:nvPr>
            <p:ph type="body" sz="half" idx="2"/>
          </p:nvPr>
        </p:nvSpPr>
        <p:spPr>
          <a:xfrm>
            <a:off x="2447364" y="6122896"/>
            <a:ext cx="7297271" cy="340657"/>
          </a:xfrm>
        </p:spPr>
        <p:txBody>
          <a:bodyPr/>
          <a:lstStyle/>
          <a:p>
            <a:r>
              <a:rPr lang="en-US" dirty="0">
                <a:solidFill>
                  <a:schemeClr val="bg1"/>
                </a:solidFill>
              </a:rPr>
              <a:t>Remove  features with High Correlation(&gt;0.8) that might introduce multicollinearity.</a:t>
            </a:r>
          </a:p>
        </p:txBody>
      </p:sp>
      <p:pic>
        <p:nvPicPr>
          <p:cNvPr id="9" name="Picture Placeholder 5">
            <a:extLst>
              <a:ext uri="{FF2B5EF4-FFF2-40B4-BE49-F238E27FC236}">
                <a16:creationId xmlns:a16="http://schemas.microsoft.com/office/drawing/2014/main" id="{5CFF8A31-D437-7935-0BAF-D9E71EF0074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642" t="18661" b="18661"/>
          <a:stretch/>
        </p:blipFill>
        <p:spPr>
          <a:xfrm>
            <a:off x="1002599" y="708918"/>
            <a:ext cx="10186800" cy="5311738"/>
          </a:xfrm>
        </p:spPr>
      </p:pic>
    </p:spTree>
    <p:extLst>
      <p:ext uri="{BB962C8B-B14F-4D97-AF65-F5344CB8AC3E}">
        <p14:creationId xmlns:p14="http://schemas.microsoft.com/office/powerpoint/2010/main" val="299607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1A6BFF-125A-14B9-EE36-E4280E60DBE8}"/>
              </a:ext>
            </a:extLst>
          </p:cNvPr>
          <p:cNvSpPr>
            <a:spLocks noGrp="1"/>
          </p:cNvSpPr>
          <p:nvPr>
            <p:ph type="title"/>
          </p:nvPr>
        </p:nvSpPr>
        <p:spPr>
          <a:xfrm>
            <a:off x="838200" y="113017"/>
            <a:ext cx="10515600" cy="877514"/>
          </a:xfrm>
        </p:spPr>
        <p:txBody>
          <a:bodyPr>
            <a:normAutofit/>
          </a:bodyPr>
          <a:lstStyle/>
          <a:p>
            <a:r>
              <a:rPr lang="en-US" b="1" dirty="0">
                <a:solidFill>
                  <a:schemeClr val="bg1"/>
                </a:solidFill>
              </a:rPr>
              <a:t>Removing The Columns with High correlation</a:t>
            </a:r>
            <a:endParaRPr lang="en-IN" b="1" dirty="0">
              <a:solidFill>
                <a:schemeClr val="bg1"/>
              </a:solidFill>
            </a:endParaRPr>
          </a:p>
        </p:txBody>
      </p:sp>
      <p:sp>
        <p:nvSpPr>
          <p:cNvPr id="8" name="TextBox 7">
            <a:extLst>
              <a:ext uri="{FF2B5EF4-FFF2-40B4-BE49-F238E27FC236}">
                <a16:creationId xmlns:a16="http://schemas.microsoft.com/office/drawing/2014/main" id="{5605A17B-BDAB-EA87-5B1A-89D0710EBE4E}"/>
              </a:ext>
            </a:extLst>
          </p:cNvPr>
          <p:cNvSpPr txBox="1"/>
          <p:nvPr/>
        </p:nvSpPr>
        <p:spPr>
          <a:xfrm>
            <a:off x="838200" y="5369995"/>
            <a:ext cx="10150867" cy="1200329"/>
          </a:xfrm>
          <a:prstGeom prst="rect">
            <a:avLst/>
          </a:prstGeom>
          <a:noFill/>
        </p:spPr>
        <p:txBody>
          <a:bodyPr wrap="square" rtlCol="0">
            <a:spAutoFit/>
          </a:bodyPr>
          <a:lstStyle/>
          <a:p>
            <a:r>
              <a:rPr lang="en-US" sz="2400" b="0" i="0" dirty="0">
                <a:solidFill>
                  <a:schemeClr val="bg1"/>
                </a:solidFill>
                <a:effectLst/>
                <a:latin typeface="Helvetica Neue"/>
              </a:rPr>
              <a:t>Correlation among the input Features introduces the multicollinearity which would reduce the model’s stability, and redundant information that can lead to overfitting</a:t>
            </a:r>
            <a:endParaRPr lang="en-IN" sz="2400" dirty="0">
              <a:solidFill>
                <a:schemeClr val="bg1"/>
              </a:solidFill>
            </a:endParaRPr>
          </a:p>
        </p:txBody>
      </p:sp>
      <p:pic>
        <p:nvPicPr>
          <p:cNvPr id="10" name="Picture 9">
            <a:extLst>
              <a:ext uri="{FF2B5EF4-FFF2-40B4-BE49-F238E27FC236}">
                <a16:creationId xmlns:a16="http://schemas.microsoft.com/office/drawing/2014/main" id="{3DC879A2-95C5-8F32-2B0A-582B27ECBEFC}"/>
              </a:ext>
            </a:extLst>
          </p:cNvPr>
          <p:cNvPicPr>
            <a:picLocks noChangeAspect="1"/>
          </p:cNvPicPr>
          <p:nvPr/>
        </p:nvPicPr>
        <p:blipFill>
          <a:blip r:embed="rId2"/>
          <a:stretch>
            <a:fillRect/>
          </a:stretch>
        </p:blipFill>
        <p:spPr>
          <a:xfrm>
            <a:off x="643847" y="1068913"/>
            <a:ext cx="10709953" cy="2856215"/>
          </a:xfrm>
          <a:prstGeom prst="rect">
            <a:avLst/>
          </a:prstGeom>
        </p:spPr>
      </p:pic>
      <p:pic>
        <p:nvPicPr>
          <p:cNvPr id="13" name="Content Placeholder 6">
            <a:extLst>
              <a:ext uri="{FF2B5EF4-FFF2-40B4-BE49-F238E27FC236}">
                <a16:creationId xmlns:a16="http://schemas.microsoft.com/office/drawing/2014/main" id="{6F0998A9-CA4F-350F-4529-CC9E7288ECEB}"/>
              </a:ext>
            </a:extLst>
          </p:cNvPr>
          <p:cNvPicPr>
            <a:picLocks noGrp="1" noChangeAspect="1"/>
          </p:cNvPicPr>
          <p:nvPr>
            <p:ph idx="1"/>
          </p:nvPr>
        </p:nvPicPr>
        <p:blipFill>
          <a:blip r:embed="rId3"/>
          <a:stretch>
            <a:fillRect/>
          </a:stretch>
        </p:blipFill>
        <p:spPr>
          <a:xfrm>
            <a:off x="643846" y="4003510"/>
            <a:ext cx="10709953" cy="1212751"/>
          </a:xfrm>
        </p:spPr>
      </p:pic>
    </p:spTree>
    <p:extLst>
      <p:ext uri="{BB962C8B-B14F-4D97-AF65-F5344CB8AC3E}">
        <p14:creationId xmlns:p14="http://schemas.microsoft.com/office/powerpoint/2010/main" val="226287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47165" y="194795"/>
            <a:ext cx="10515600" cy="1325563"/>
          </a:xfrm>
        </p:spPr>
        <p:txBody>
          <a:bodyPr/>
          <a:lstStyle/>
          <a:p>
            <a:pPr algn="ctr"/>
            <a:r>
              <a:rPr lang="en-US" b="1" dirty="0">
                <a:solidFill>
                  <a:schemeClr val="bg1"/>
                </a:solidFill>
              </a:rPr>
              <a:t>Univariate Analysis</a:t>
            </a:r>
          </a:p>
        </p:txBody>
      </p:sp>
      <p:pic>
        <p:nvPicPr>
          <p:cNvPr id="5" name="Content Placeholder 4">
            <a:extLst>
              <a:ext uri="{FF2B5EF4-FFF2-40B4-BE49-F238E27FC236}">
                <a16:creationId xmlns:a16="http://schemas.microsoft.com/office/drawing/2014/main" id="{BB8F6B10-827F-AC30-C35A-83491B8960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95" t="2233" r="3453"/>
          <a:stretch/>
        </p:blipFill>
        <p:spPr>
          <a:xfrm>
            <a:off x="977153" y="1362636"/>
            <a:ext cx="9654989" cy="3738282"/>
          </a:xfrm>
        </p:spPr>
      </p:pic>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5181600"/>
            <a:ext cx="4845424" cy="1477328"/>
          </a:xfrm>
          <a:prstGeom prst="rect">
            <a:avLst/>
          </a:prstGeom>
          <a:noFill/>
        </p:spPr>
        <p:txBody>
          <a:bodyPr wrap="square" rtlCol="0">
            <a:spAutoFit/>
          </a:bodyPr>
          <a:lstStyle/>
          <a:p>
            <a:r>
              <a:rPr lang="en-US" dirty="0">
                <a:solidFill>
                  <a:schemeClr val="bg1"/>
                </a:solidFill>
              </a:rPr>
              <a:t>The data points are concentrated on the left side of the graph, which suggests that there are more net loops with lower values of DER mass transverse met </a:t>
            </a:r>
            <a:r>
              <a:rPr lang="en-US" dirty="0" err="1">
                <a:solidFill>
                  <a:schemeClr val="bg1"/>
                </a:solidFill>
              </a:rPr>
              <a:t>lep</a:t>
            </a:r>
            <a:r>
              <a:rPr lang="en-US" dirty="0">
                <a:solidFill>
                  <a:schemeClr val="bg1"/>
                </a:solidFill>
              </a:rPr>
              <a:t>. This is a right-skewed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5925671" y="5100918"/>
            <a:ext cx="4957482" cy="1200329"/>
          </a:xfrm>
          <a:prstGeom prst="rect">
            <a:avLst/>
          </a:prstGeom>
          <a:noFill/>
        </p:spPr>
        <p:txBody>
          <a:bodyPr wrap="square" rtlCol="0">
            <a:spAutoFit/>
          </a:bodyPr>
          <a:lstStyle/>
          <a:p>
            <a:r>
              <a:rPr lang="en-US" dirty="0">
                <a:solidFill>
                  <a:schemeClr val="bg1"/>
                </a:solidFill>
              </a:rPr>
              <a:t>The data points are concentrated on the Left side of the graph, which suggests that there are more net loops with higher values of DER </a:t>
            </a:r>
            <a:r>
              <a:rPr lang="en-US" dirty="0" err="1">
                <a:solidFill>
                  <a:schemeClr val="bg1"/>
                </a:solidFill>
              </a:rPr>
              <a:t>deltar</a:t>
            </a:r>
            <a:r>
              <a:rPr lang="en-US" dirty="0">
                <a:solidFill>
                  <a:schemeClr val="bg1"/>
                </a:solidFill>
              </a:rPr>
              <a:t> tau </a:t>
            </a:r>
            <a:r>
              <a:rPr lang="en-US" dirty="0" err="1">
                <a:solidFill>
                  <a:schemeClr val="bg1"/>
                </a:solidFill>
              </a:rPr>
              <a:t>lep</a:t>
            </a:r>
            <a:r>
              <a:rPr lang="en-US" dirty="0">
                <a:solidFill>
                  <a:schemeClr val="bg1"/>
                </a:solidFill>
              </a:rPr>
              <a:t>. This is a Right-skewed distribution.</a:t>
            </a:r>
          </a:p>
        </p:txBody>
      </p:sp>
    </p:spTree>
    <p:extLst>
      <p:ext uri="{BB962C8B-B14F-4D97-AF65-F5344CB8AC3E}">
        <p14:creationId xmlns:p14="http://schemas.microsoft.com/office/powerpoint/2010/main" val="214813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242014"/>
            <a:ext cx="10515600" cy="838339"/>
          </a:xfrm>
        </p:spPr>
        <p:txBody>
          <a:bodyPr/>
          <a:lstStyle/>
          <a:p>
            <a:pPr algn="ctr"/>
            <a:r>
              <a:rPr lang="en-US" b="1" dirty="0">
                <a:solidFill>
                  <a:schemeClr val="bg1"/>
                </a:solidFill>
              </a:rPr>
              <a:t>Univariate Analysis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5100918"/>
            <a:ext cx="4845424" cy="1200329"/>
          </a:xfrm>
          <a:prstGeom prst="rect">
            <a:avLst/>
          </a:prstGeom>
          <a:noFill/>
        </p:spPr>
        <p:txBody>
          <a:bodyPr wrap="square" rtlCol="0">
            <a:spAutoFit/>
          </a:bodyPr>
          <a:lstStyle>
            <a:defPPr>
              <a:defRPr lang="en-US"/>
            </a:defPPr>
            <a:lvl1pPr>
              <a:defRPr sz="2000">
                <a:solidFill>
                  <a:schemeClr val="bg1"/>
                </a:solidFill>
              </a:defRPr>
            </a:lvl1pPr>
          </a:lstStyle>
          <a:p>
            <a:r>
              <a:rPr lang="en-US" sz="1800" dirty="0"/>
              <a:t>The data points are concentrated on the left side of the graph, which suggests that there are more events with lower values of DER pt tot. This is a right-skewed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6046695" y="4977807"/>
            <a:ext cx="4957482" cy="1754326"/>
          </a:xfrm>
          <a:prstGeom prst="rect">
            <a:avLst/>
          </a:prstGeom>
          <a:noFill/>
        </p:spPr>
        <p:txBody>
          <a:bodyPr wrap="square" rtlCol="0">
            <a:spAutoFit/>
          </a:bodyPr>
          <a:lstStyle/>
          <a:p>
            <a:r>
              <a:rPr lang="en-US" dirty="0">
                <a:solidFill>
                  <a:schemeClr val="bg1"/>
                </a:solidFill>
              </a:rPr>
              <a:t>The data points are concentrated in the middle of the graph, with a slight skew to the right. This suggests that there are more events with values of DER pt ratio </a:t>
            </a:r>
            <a:r>
              <a:rPr lang="en-US" dirty="0" err="1">
                <a:solidFill>
                  <a:schemeClr val="bg1"/>
                </a:solidFill>
              </a:rPr>
              <a:t>lep</a:t>
            </a:r>
            <a:r>
              <a:rPr lang="en-US" dirty="0">
                <a:solidFill>
                  <a:schemeClr val="bg1"/>
                </a:solidFill>
              </a:rPr>
              <a:t> tau around 5, but there are also a significant number of events with lower and higher values.</a:t>
            </a:r>
          </a:p>
        </p:txBody>
      </p:sp>
      <p:pic>
        <p:nvPicPr>
          <p:cNvPr id="12" name="Content Placeholder 11">
            <a:extLst>
              <a:ext uri="{FF2B5EF4-FFF2-40B4-BE49-F238E27FC236}">
                <a16:creationId xmlns:a16="http://schemas.microsoft.com/office/drawing/2014/main" id="{CE14C070-60F3-4F33-B760-A07E763F79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88" r="1237"/>
          <a:stretch/>
        </p:blipFill>
        <p:spPr>
          <a:xfrm>
            <a:off x="732865" y="1277577"/>
            <a:ext cx="10385612" cy="3626117"/>
          </a:xfrm>
        </p:spPr>
      </p:pic>
    </p:spTree>
    <p:extLst>
      <p:ext uri="{BB962C8B-B14F-4D97-AF65-F5344CB8AC3E}">
        <p14:creationId xmlns:p14="http://schemas.microsoft.com/office/powerpoint/2010/main" val="414869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141007"/>
            <a:ext cx="10515600" cy="1325563"/>
          </a:xfrm>
        </p:spPr>
        <p:txBody>
          <a:bodyPr/>
          <a:lstStyle/>
          <a:p>
            <a:pPr algn="ctr"/>
            <a:r>
              <a:rPr lang="en-US" b="1" dirty="0">
                <a:solidFill>
                  <a:schemeClr val="bg1"/>
                </a:solidFill>
              </a:rPr>
              <a:t>Univariate Analysis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5077972"/>
            <a:ext cx="4755776" cy="1569660"/>
          </a:xfrm>
          <a:prstGeom prst="rect">
            <a:avLst/>
          </a:prstGeom>
          <a:noFill/>
        </p:spPr>
        <p:txBody>
          <a:bodyPr wrap="square" rtlCol="0">
            <a:spAutoFit/>
          </a:bodyPr>
          <a:lstStyle/>
          <a:p>
            <a:r>
              <a:rPr lang="en-US" sz="1600" dirty="0">
                <a:solidFill>
                  <a:schemeClr val="bg1"/>
                </a:solidFill>
              </a:rPr>
              <a:t>The data points are concentrated in the middle of the graph, and taper off towards both ends. This suggests that there are more events with a middle range of DER concentration and fewer events with very low or very high DER concentration. This is a symmetrical distribution, also Near a normal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6046695" y="5077972"/>
            <a:ext cx="4957482" cy="1323439"/>
          </a:xfrm>
          <a:prstGeom prst="rect">
            <a:avLst/>
          </a:prstGeom>
          <a:noFill/>
        </p:spPr>
        <p:txBody>
          <a:bodyPr wrap="square" rtlCol="0">
            <a:spAutoFit/>
          </a:bodyPr>
          <a:lstStyle/>
          <a:p>
            <a:r>
              <a:rPr lang="en-US" sz="1600" dirty="0">
                <a:solidFill>
                  <a:schemeClr val="bg1"/>
                </a:solidFill>
              </a:rPr>
              <a:t>The data points are concentrated on the left side of the graph, with a tail trailing off to the right. This suggests that there are more events with lower values of DER concentration and fewer events with higher values. This is a right-skewed distribution.</a:t>
            </a:r>
          </a:p>
        </p:txBody>
      </p:sp>
      <p:pic>
        <p:nvPicPr>
          <p:cNvPr id="9" name="Content Placeholder 8">
            <a:extLst>
              <a:ext uri="{FF2B5EF4-FFF2-40B4-BE49-F238E27FC236}">
                <a16:creationId xmlns:a16="http://schemas.microsoft.com/office/drawing/2014/main" id="{FB46627A-D7D4-A158-D36A-169DC716D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895" y="1337680"/>
            <a:ext cx="10515600" cy="3552567"/>
          </a:xfrm>
        </p:spPr>
      </p:pic>
    </p:spTree>
    <p:extLst>
      <p:ext uri="{BB962C8B-B14F-4D97-AF65-F5344CB8AC3E}">
        <p14:creationId xmlns:p14="http://schemas.microsoft.com/office/powerpoint/2010/main" val="606201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63966"/>
            <a:ext cx="10515600" cy="1325563"/>
          </a:xfrm>
        </p:spPr>
        <p:txBody>
          <a:bodyPr/>
          <a:lstStyle/>
          <a:p>
            <a:pPr algn="ctr"/>
            <a:r>
              <a:rPr lang="en-US" dirty="0">
                <a:solidFill>
                  <a:schemeClr val="bg1"/>
                </a:solidFill>
              </a:rPr>
              <a:t>Univariate Analysis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4954861"/>
            <a:ext cx="4755776" cy="1754326"/>
          </a:xfrm>
          <a:prstGeom prst="rect">
            <a:avLst/>
          </a:prstGeom>
          <a:noFill/>
        </p:spPr>
        <p:txBody>
          <a:bodyPr wrap="square" rtlCol="0">
            <a:spAutoFit/>
          </a:bodyPr>
          <a:lstStyle/>
          <a:p>
            <a:r>
              <a:rPr lang="en-US" dirty="0">
                <a:solidFill>
                  <a:schemeClr val="bg1"/>
                </a:solidFill>
              </a:rPr>
              <a:t>The data points are concentrated in the left middle of the graph, with a tail trailing off to the right. This suggests that there are more PRI events with lower values of "PRI tau eta", and fewer events with higher values. This is a relatively symmetrical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6046695" y="4954861"/>
            <a:ext cx="4957482" cy="1200329"/>
          </a:xfrm>
          <a:prstGeom prst="rect">
            <a:avLst/>
          </a:prstGeom>
          <a:noFill/>
        </p:spPr>
        <p:txBody>
          <a:bodyPr wrap="square" rtlCol="0">
            <a:spAutoFit/>
          </a:bodyPr>
          <a:lstStyle/>
          <a:p>
            <a:r>
              <a:rPr lang="en-US" dirty="0">
                <a:solidFill>
                  <a:schemeClr val="bg1"/>
                </a:solidFill>
              </a:rPr>
              <a:t>This suggests that there are a similar number of PRI events with lower, middle, and higher values of "PRI tau phi". This is a relatively symmetrical distribution.</a:t>
            </a:r>
          </a:p>
        </p:txBody>
      </p:sp>
      <p:pic>
        <p:nvPicPr>
          <p:cNvPr id="10" name="Content Placeholder 9">
            <a:extLst>
              <a:ext uri="{FF2B5EF4-FFF2-40B4-BE49-F238E27FC236}">
                <a16:creationId xmlns:a16="http://schemas.microsoft.com/office/drawing/2014/main" id="{C971400E-BB84-C13C-3A85-9055EE2E35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6" t="2178" r="1150"/>
          <a:stretch/>
        </p:blipFill>
        <p:spPr>
          <a:xfrm>
            <a:off x="721660" y="1389529"/>
            <a:ext cx="10282517" cy="3472049"/>
          </a:xfrm>
        </p:spPr>
      </p:pic>
    </p:spTree>
    <p:extLst>
      <p:ext uri="{BB962C8B-B14F-4D97-AF65-F5344CB8AC3E}">
        <p14:creationId xmlns:p14="http://schemas.microsoft.com/office/powerpoint/2010/main" val="377849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3D1C-1FCE-CE0F-5815-4D183CA5468A}"/>
              </a:ext>
            </a:extLst>
          </p:cNvPr>
          <p:cNvSpPr>
            <a:spLocks noGrp="1"/>
          </p:cNvSpPr>
          <p:nvPr>
            <p:ph type="title"/>
          </p:nvPr>
        </p:nvSpPr>
        <p:spPr>
          <a:xfrm>
            <a:off x="860612" y="4921321"/>
            <a:ext cx="10399059" cy="1407761"/>
          </a:xfrm>
        </p:spPr>
        <p:txBody>
          <a:bodyPr>
            <a:normAutofit fontScale="90000"/>
          </a:bodyPr>
          <a:lstStyle/>
          <a:p>
            <a:pPr algn="just"/>
            <a:r>
              <a:rPr lang="en-US" b="1" dirty="0">
                <a:solidFill>
                  <a:schemeClr val="bg1"/>
                </a:solidFill>
                <a:latin typeface="Lucida Calligraphy" panose="03010101010101010101" pitchFamily="66" charset="0"/>
              </a:rPr>
              <a:t>In the intricate dance of subatomic particles, event classification </a:t>
            </a:r>
            <a:r>
              <a:rPr lang="en-US" dirty="0">
                <a:solidFill>
                  <a:schemeClr val="bg1"/>
                </a:solidFill>
                <a:latin typeface="Lucida Calligraphy" panose="03010101010101010101" pitchFamily="66" charset="0"/>
              </a:rPr>
              <a:t>unveils</a:t>
            </a:r>
            <a:r>
              <a:rPr lang="en-US" b="1" dirty="0">
                <a:solidFill>
                  <a:schemeClr val="bg1"/>
                </a:solidFill>
                <a:latin typeface="Lucida Calligraphy" panose="03010101010101010101" pitchFamily="66" charset="0"/>
              </a:rPr>
              <a:t> the hidden choreography of the universe</a:t>
            </a:r>
            <a:r>
              <a:rPr lang="en-US" dirty="0">
                <a:solidFill>
                  <a:schemeClr val="bg1"/>
                </a:solidFill>
                <a:latin typeface="Lucida Calligraphy" panose="03010101010101010101" pitchFamily="66" charset="0"/>
              </a:rPr>
              <a:t>. </a:t>
            </a:r>
            <a:r>
              <a:rPr lang="en-US" sz="2100" dirty="0">
                <a:solidFill>
                  <a:schemeClr val="bg1"/>
                </a:solidFill>
                <a:latin typeface="Lucida Calligraphy" panose="03010101010101010101" pitchFamily="66" charset="0"/>
              </a:rPr>
              <a:t>-Anonymous</a:t>
            </a:r>
          </a:p>
        </p:txBody>
      </p:sp>
      <p:pic>
        <p:nvPicPr>
          <p:cNvPr id="14" name="Picture 13">
            <a:extLst>
              <a:ext uri="{FF2B5EF4-FFF2-40B4-BE49-F238E27FC236}">
                <a16:creationId xmlns:a16="http://schemas.microsoft.com/office/drawing/2014/main" id="{FA744203-2872-82EA-000B-D7E98C249E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4921321"/>
          </a:xfrm>
          <a:prstGeom prst="rect">
            <a:avLst/>
          </a:prstGeom>
        </p:spPr>
      </p:pic>
    </p:spTree>
    <p:extLst>
      <p:ext uri="{BB962C8B-B14F-4D97-AF65-F5344CB8AC3E}">
        <p14:creationId xmlns:p14="http://schemas.microsoft.com/office/powerpoint/2010/main" val="181279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788895" y="33113"/>
            <a:ext cx="10515600" cy="1325563"/>
          </a:xfrm>
        </p:spPr>
        <p:txBody>
          <a:bodyPr/>
          <a:lstStyle/>
          <a:p>
            <a:pPr algn="ctr"/>
            <a:r>
              <a:rPr lang="en-US" b="1" dirty="0">
                <a:solidFill>
                  <a:schemeClr val="bg1"/>
                </a:solidFill>
              </a:rPr>
              <a:t>Univariate Analysis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4954861"/>
            <a:ext cx="4755776" cy="1754326"/>
          </a:xfrm>
          <a:prstGeom prst="rect">
            <a:avLst/>
          </a:prstGeom>
          <a:noFill/>
        </p:spPr>
        <p:txBody>
          <a:bodyPr wrap="square" rtlCol="0">
            <a:spAutoFit/>
          </a:bodyPr>
          <a:lstStyle/>
          <a:p>
            <a:r>
              <a:rPr lang="en-US" dirty="0">
                <a:solidFill>
                  <a:schemeClr val="bg1"/>
                </a:solidFill>
              </a:rPr>
              <a:t>The data points are concentrated on the left side of the graph, with a tail trailing off to the right. This suggests that there are more particles or events with lower values of </a:t>
            </a:r>
            <a:r>
              <a:rPr lang="en-US" dirty="0" err="1">
                <a:solidFill>
                  <a:schemeClr val="bg1"/>
                </a:solidFill>
              </a:rPr>
              <a:t>PRI_lep_pt</a:t>
            </a:r>
            <a:r>
              <a:rPr lang="en-US" dirty="0">
                <a:solidFill>
                  <a:schemeClr val="bg1"/>
                </a:solidFill>
              </a:rPr>
              <a:t>, and fewer events with higher values. This is a right-skewed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6046695" y="4954861"/>
            <a:ext cx="4957482" cy="1754326"/>
          </a:xfrm>
          <a:prstGeom prst="rect">
            <a:avLst/>
          </a:prstGeom>
          <a:noFill/>
        </p:spPr>
        <p:txBody>
          <a:bodyPr wrap="square" rtlCol="0">
            <a:spAutoFit/>
          </a:bodyPr>
          <a:lstStyle/>
          <a:p>
            <a:r>
              <a:rPr lang="en-US" dirty="0">
                <a:solidFill>
                  <a:schemeClr val="bg1"/>
                </a:solidFill>
              </a:rPr>
              <a:t>The data points are concentrated on the left side of the graph, with a tail trailing off to the right. This suggests that there are more PRI events with lower values of "PRI </a:t>
            </a:r>
            <a:r>
              <a:rPr lang="en-US" dirty="0" err="1">
                <a:solidFill>
                  <a:schemeClr val="bg1"/>
                </a:solidFill>
              </a:rPr>
              <a:t>lep</a:t>
            </a:r>
            <a:r>
              <a:rPr lang="en-US" dirty="0">
                <a:solidFill>
                  <a:schemeClr val="bg1"/>
                </a:solidFill>
              </a:rPr>
              <a:t> eta", and fewer events with higher values. This is a relatively symmetrical distribution.</a:t>
            </a:r>
          </a:p>
        </p:txBody>
      </p:sp>
      <p:pic>
        <p:nvPicPr>
          <p:cNvPr id="9" name="Content Placeholder 8">
            <a:extLst>
              <a:ext uri="{FF2B5EF4-FFF2-40B4-BE49-F238E27FC236}">
                <a16:creationId xmlns:a16="http://schemas.microsoft.com/office/drawing/2014/main" id="{5E8257BB-35F9-5514-C6F7-F579FCDE7A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905" y="1162405"/>
            <a:ext cx="10515600" cy="3540093"/>
          </a:xfrm>
        </p:spPr>
      </p:pic>
    </p:spTree>
    <p:extLst>
      <p:ext uri="{BB962C8B-B14F-4D97-AF65-F5344CB8AC3E}">
        <p14:creationId xmlns:p14="http://schemas.microsoft.com/office/powerpoint/2010/main" val="179428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163332"/>
            <a:ext cx="10515600" cy="1325563"/>
          </a:xfrm>
        </p:spPr>
        <p:txBody>
          <a:bodyPr/>
          <a:lstStyle/>
          <a:p>
            <a:pPr algn="ctr"/>
            <a:r>
              <a:rPr lang="en-US" b="1" dirty="0">
                <a:solidFill>
                  <a:schemeClr val="bg1"/>
                </a:solidFill>
              </a:rPr>
              <a:t>Univariate Analysis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5200889"/>
            <a:ext cx="4755776" cy="923330"/>
          </a:xfrm>
          <a:prstGeom prst="rect">
            <a:avLst/>
          </a:prstGeom>
          <a:noFill/>
        </p:spPr>
        <p:txBody>
          <a:bodyPr wrap="square" rtlCol="0">
            <a:spAutoFit/>
          </a:bodyPr>
          <a:lstStyle/>
          <a:p>
            <a:r>
              <a:rPr lang="en-US" dirty="0">
                <a:solidFill>
                  <a:schemeClr val="bg1"/>
                </a:solidFill>
              </a:rPr>
              <a:t>The distribution appears to be relatively uniform across the range of phi values. This is a relatively symmetrical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6033247" y="5200889"/>
            <a:ext cx="4957482" cy="923330"/>
          </a:xfrm>
          <a:prstGeom prst="rect">
            <a:avLst/>
          </a:prstGeom>
          <a:noFill/>
        </p:spPr>
        <p:txBody>
          <a:bodyPr wrap="square" rtlCol="0">
            <a:spAutoFit/>
          </a:bodyPr>
          <a:lstStyle/>
          <a:p>
            <a:r>
              <a:rPr lang="en-US" dirty="0">
                <a:solidFill>
                  <a:schemeClr val="bg1"/>
                </a:solidFill>
              </a:rPr>
              <a:t>The distribution peaks around zero, and then falls off on right side. This is a slightly right-skewed distribution</a:t>
            </a:r>
            <a:r>
              <a:rPr lang="en-US" sz="1600" dirty="0">
                <a:solidFill>
                  <a:schemeClr val="bg1"/>
                </a:solidFill>
              </a:rPr>
              <a:t>.</a:t>
            </a:r>
          </a:p>
        </p:txBody>
      </p:sp>
      <p:pic>
        <p:nvPicPr>
          <p:cNvPr id="10" name="Content Placeholder 9">
            <a:extLst>
              <a:ext uri="{FF2B5EF4-FFF2-40B4-BE49-F238E27FC236}">
                <a16:creationId xmlns:a16="http://schemas.microsoft.com/office/drawing/2014/main" id="{0B2E0902-8017-8D72-D260-5E72152F04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248" y="1292275"/>
            <a:ext cx="10515600" cy="3677344"/>
          </a:xfrm>
        </p:spPr>
      </p:pic>
    </p:spTree>
    <p:extLst>
      <p:ext uri="{BB962C8B-B14F-4D97-AF65-F5344CB8AC3E}">
        <p14:creationId xmlns:p14="http://schemas.microsoft.com/office/powerpoint/2010/main" val="1684146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78255"/>
            <a:ext cx="10515600" cy="1325563"/>
          </a:xfrm>
        </p:spPr>
        <p:txBody>
          <a:bodyPr/>
          <a:lstStyle/>
          <a:p>
            <a:pPr algn="ctr"/>
            <a:r>
              <a:rPr lang="en-US" b="1" dirty="0">
                <a:solidFill>
                  <a:schemeClr val="bg1"/>
                </a:solidFill>
              </a:rPr>
              <a:t>Univariate Analysis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FE7BCBF-F03B-2400-A705-102A31546DED}"/>
              </a:ext>
            </a:extLst>
          </p:cNvPr>
          <p:cNvSpPr txBox="1"/>
          <p:nvPr/>
        </p:nvSpPr>
        <p:spPr>
          <a:xfrm>
            <a:off x="838200" y="5200889"/>
            <a:ext cx="4755776" cy="923330"/>
          </a:xfrm>
          <a:prstGeom prst="rect">
            <a:avLst/>
          </a:prstGeom>
          <a:noFill/>
        </p:spPr>
        <p:txBody>
          <a:bodyPr wrap="square" rtlCol="0">
            <a:spAutoFit/>
          </a:bodyPr>
          <a:lstStyle/>
          <a:p>
            <a:r>
              <a:rPr lang="en-US" dirty="0">
                <a:solidFill>
                  <a:schemeClr val="bg1"/>
                </a:solidFill>
              </a:rPr>
              <a:t>The distribution appears to be relatively uniform across the range of phi values. This is a relatively symmetrical distribution.</a:t>
            </a:r>
          </a:p>
        </p:txBody>
      </p:sp>
      <p:sp>
        <p:nvSpPr>
          <p:cNvPr id="8" name="TextBox 7">
            <a:extLst>
              <a:ext uri="{FF2B5EF4-FFF2-40B4-BE49-F238E27FC236}">
                <a16:creationId xmlns:a16="http://schemas.microsoft.com/office/drawing/2014/main" id="{A230FEF3-85DE-859F-8460-5F04B7E60BB9}"/>
              </a:ext>
            </a:extLst>
          </p:cNvPr>
          <p:cNvSpPr txBox="1"/>
          <p:nvPr/>
        </p:nvSpPr>
        <p:spPr>
          <a:xfrm>
            <a:off x="6033247" y="5200889"/>
            <a:ext cx="4957482" cy="1477328"/>
          </a:xfrm>
          <a:prstGeom prst="rect">
            <a:avLst/>
          </a:prstGeom>
          <a:noFill/>
        </p:spPr>
        <p:txBody>
          <a:bodyPr wrap="square" rtlCol="0">
            <a:spAutoFit/>
          </a:bodyPr>
          <a:lstStyle/>
          <a:p>
            <a:r>
              <a:rPr lang="en-US" dirty="0">
                <a:solidFill>
                  <a:schemeClr val="bg1"/>
                </a:solidFill>
              </a:rPr>
              <a:t>The distribution is skewed to the Right. This means there are more data points clustered towards the left side (lower weight values) with a longer tail extending towards the right side (higher weight values).</a:t>
            </a:r>
          </a:p>
        </p:txBody>
      </p:sp>
      <p:pic>
        <p:nvPicPr>
          <p:cNvPr id="9" name="Content Placeholder 8">
            <a:extLst>
              <a:ext uri="{FF2B5EF4-FFF2-40B4-BE49-F238E27FC236}">
                <a16:creationId xmlns:a16="http://schemas.microsoft.com/office/drawing/2014/main" id="{B046FA1E-DE59-3DB0-9B0A-8097F2B33E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188" y="1240599"/>
            <a:ext cx="10515600" cy="3889252"/>
          </a:xfrm>
        </p:spPr>
      </p:pic>
    </p:spTree>
    <p:extLst>
      <p:ext uri="{BB962C8B-B14F-4D97-AF65-F5344CB8AC3E}">
        <p14:creationId xmlns:p14="http://schemas.microsoft.com/office/powerpoint/2010/main" val="325584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118621"/>
            <a:ext cx="10515600" cy="1325563"/>
          </a:xfrm>
        </p:spPr>
        <p:txBody>
          <a:bodyPr/>
          <a:lstStyle/>
          <a:p>
            <a:pPr algn="ctr"/>
            <a:r>
              <a:rPr lang="en-US" b="1" dirty="0">
                <a:solidFill>
                  <a:schemeClr val="bg1"/>
                </a:solidFill>
              </a:rPr>
              <a:t>Univariate Analysis (Box Plots)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pic>
        <p:nvPicPr>
          <p:cNvPr id="10" name="Content Placeholder 9">
            <a:extLst>
              <a:ext uri="{FF2B5EF4-FFF2-40B4-BE49-F238E27FC236}">
                <a16:creationId xmlns:a16="http://schemas.microsoft.com/office/drawing/2014/main" id="{D1A886F0-ABC8-6BA4-8FBF-403C329BE9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99" t="1437" r="2086" b="2222"/>
          <a:stretch/>
        </p:blipFill>
        <p:spPr>
          <a:xfrm>
            <a:off x="591672" y="1420323"/>
            <a:ext cx="3736332" cy="2402541"/>
          </a:xfrm>
        </p:spPr>
      </p:pic>
      <p:pic>
        <p:nvPicPr>
          <p:cNvPr id="12" name="Picture 11">
            <a:extLst>
              <a:ext uri="{FF2B5EF4-FFF2-40B4-BE49-F238E27FC236}">
                <a16:creationId xmlns:a16="http://schemas.microsoft.com/office/drawing/2014/main" id="{98946D7D-6107-7725-6311-040F1DDFCADE}"/>
              </a:ext>
            </a:extLst>
          </p:cNvPr>
          <p:cNvPicPr>
            <a:picLocks noChangeAspect="1"/>
          </p:cNvPicPr>
          <p:nvPr/>
        </p:nvPicPr>
        <p:blipFill rotWithShape="1">
          <a:blip r:embed="rId3">
            <a:extLst>
              <a:ext uri="{28A0092B-C50C-407E-A947-70E740481C1C}">
                <a14:useLocalDpi xmlns:a14="http://schemas.microsoft.com/office/drawing/2010/main" val="0"/>
              </a:ext>
            </a:extLst>
          </a:blip>
          <a:srcRect l="2158" t="6533" r="7726" b="1504"/>
          <a:stretch/>
        </p:blipFill>
        <p:spPr>
          <a:xfrm>
            <a:off x="4574533" y="1415259"/>
            <a:ext cx="3390902" cy="2407605"/>
          </a:xfrm>
          <a:prstGeom prst="rect">
            <a:avLst/>
          </a:prstGeom>
        </p:spPr>
      </p:pic>
      <p:pic>
        <p:nvPicPr>
          <p:cNvPr id="14" name="Picture 13">
            <a:extLst>
              <a:ext uri="{FF2B5EF4-FFF2-40B4-BE49-F238E27FC236}">
                <a16:creationId xmlns:a16="http://schemas.microsoft.com/office/drawing/2014/main" id="{A69BD76B-20FE-C6E7-0654-55A85D14CB8F}"/>
              </a:ext>
            </a:extLst>
          </p:cNvPr>
          <p:cNvPicPr>
            <a:picLocks noChangeAspect="1"/>
          </p:cNvPicPr>
          <p:nvPr/>
        </p:nvPicPr>
        <p:blipFill rotWithShape="1">
          <a:blip r:embed="rId4">
            <a:extLst>
              <a:ext uri="{28A0092B-C50C-407E-A947-70E740481C1C}">
                <a14:useLocalDpi xmlns:a14="http://schemas.microsoft.com/office/drawing/2010/main" val="0"/>
              </a:ext>
            </a:extLst>
          </a:blip>
          <a:srcRect l="2479" t="1873" r="3867" b="6150"/>
          <a:stretch/>
        </p:blipFill>
        <p:spPr>
          <a:xfrm>
            <a:off x="8209426" y="1415258"/>
            <a:ext cx="3390902" cy="2407605"/>
          </a:xfrm>
          <a:prstGeom prst="rect">
            <a:avLst/>
          </a:prstGeom>
        </p:spPr>
      </p:pic>
      <p:pic>
        <p:nvPicPr>
          <p:cNvPr id="16" name="Picture 15">
            <a:extLst>
              <a:ext uri="{FF2B5EF4-FFF2-40B4-BE49-F238E27FC236}">
                <a16:creationId xmlns:a16="http://schemas.microsoft.com/office/drawing/2014/main" id="{66EFF32C-B643-1AF5-8D13-D84E3E5AD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482" y="4023291"/>
            <a:ext cx="3736333" cy="2344355"/>
          </a:xfrm>
          <a:prstGeom prst="rect">
            <a:avLst/>
          </a:prstGeom>
        </p:spPr>
      </p:pic>
      <p:pic>
        <p:nvPicPr>
          <p:cNvPr id="18" name="Picture 17">
            <a:extLst>
              <a:ext uri="{FF2B5EF4-FFF2-40B4-BE49-F238E27FC236}">
                <a16:creationId xmlns:a16="http://schemas.microsoft.com/office/drawing/2014/main" id="{C56FE8FB-A0C4-BE84-A17D-C12100AA7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4533" y="4023291"/>
            <a:ext cx="3390902" cy="2344355"/>
          </a:xfrm>
          <a:prstGeom prst="rect">
            <a:avLst/>
          </a:prstGeom>
        </p:spPr>
      </p:pic>
      <p:pic>
        <p:nvPicPr>
          <p:cNvPr id="20" name="Picture 19">
            <a:extLst>
              <a:ext uri="{FF2B5EF4-FFF2-40B4-BE49-F238E27FC236}">
                <a16:creationId xmlns:a16="http://schemas.microsoft.com/office/drawing/2014/main" id="{C0514A86-2613-D57E-E9A3-D264A1FD0A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6153" y="4023291"/>
            <a:ext cx="3390901" cy="2344355"/>
          </a:xfrm>
          <a:prstGeom prst="rect">
            <a:avLst/>
          </a:prstGeom>
        </p:spPr>
      </p:pic>
    </p:spTree>
    <p:extLst>
      <p:ext uri="{BB962C8B-B14F-4D97-AF65-F5344CB8AC3E}">
        <p14:creationId xmlns:p14="http://schemas.microsoft.com/office/powerpoint/2010/main" val="163683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a:xfrm>
            <a:off x="838200" y="158288"/>
            <a:ext cx="10515600" cy="1325563"/>
          </a:xfrm>
        </p:spPr>
        <p:txBody>
          <a:bodyPr/>
          <a:lstStyle/>
          <a:p>
            <a:pPr algn="ctr"/>
            <a:r>
              <a:rPr lang="en-US" b="1" dirty="0">
                <a:solidFill>
                  <a:schemeClr val="bg1"/>
                </a:solidFill>
              </a:rPr>
              <a:t>Univariate Analysis (Box Plots)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98946D7D-6107-7725-6311-040F1DDFCADE}"/>
              </a:ext>
            </a:extLst>
          </p:cNvPr>
          <p:cNvPicPr>
            <a:picLocks noChangeAspect="1"/>
          </p:cNvPicPr>
          <p:nvPr/>
        </p:nvPicPr>
        <p:blipFill rotWithShape="1">
          <a:blip r:embed="rId2">
            <a:extLst>
              <a:ext uri="{28A0092B-C50C-407E-A947-70E740481C1C}">
                <a14:useLocalDpi xmlns:a14="http://schemas.microsoft.com/office/drawing/2010/main" val="0"/>
              </a:ext>
            </a:extLst>
          </a:blip>
          <a:srcRect t="2220" b="2220"/>
          <a:stretch/>
        </p:blipFill>
        <p:spPr>
          <a:xfrm>
            <a:off x="4638029" y="1483851"/>
            <a:ext cx="3247759" cy="2339013"/>
          </a:xfrm>
          <a:prstGeom prst="rect">
            <a:avLst/>
          </a:prstGeom>
        </p:spPr>
      </p:pic>
      <p:pic>
        <p:nvPicPr>
          <p:cNvPr id="14" name="Picture 13">
            <a:extLst>
              <a:ext uri="{FF2B5EF4-FFF2-40B4-BE49-F238E27FC236}">
                <a16:creationId xmlns:a16="http://schemas.microsoft.com/office/drawing/2014/main" id="{A69BD76B-20FE-C6E7-0654-55A85D14CB8F}"/>
              </a:ext>
            </a:extLst>
          </p:cNvPr>
          <p:cNvPicPr>
            <a:picLocks noChangeAspect="1"/>
          </p:cNvPicPr>
          <p:nvPr/>
        </p:nvPicPr>
        <p:blipFill rotWithShape="1">
          <a:blip r:embed="rId3">
            <a:extLst>
              <a:ext uri="{28A0092B-C50C-407E-A947-70E740481C1C}">
                <a14:useLocalDpi xmlns:a14="http://schemas.microsoft.com/office/drawing/2010/main" val="0"/>
              </a:ext>
            </a:extLst>
          </a:blip>
          <a:srcRect t="6095" b="6095"/>
          <a:stretch/>
        </p:blipFill>
        <p:spPr>
          <a:xfrm>
            <a:off x="8217603" y="1483851"/>
            <a:ext cx="3532093" cy="2339013"/>
          </a:xfrm>
          <a:prstGeom prst="rect">
            <a:avLst/>
          </a:prstGeom>
        </p:spPr>
      </p:pic>
      <p:pic>
        <p:nvPicPr>
          <p:cNvPr id="16" name="Picture 15">
            <a:extLst>
              <a:ext uri="{FF2B5EF4-FFF2-40B4-BE49-F238E27FC236}">
                <a16:creationId xmlns:a16="http://schemas.microsoft.com/office/drawing/2014/main" id="{66EFF32C-B643-1AF5-8D13-D84E3E5ADC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7176" y="4023290"/>
            <a:ext cx="3589038" cy="2500377"/>
          </a:xfrm>
          <a:prstGeom prst="rect">
            <a:avLst/>
          </a:prstGeom>
        </p:spPr>
      </p:pic>
      <p:pic>
        <p:nvPicPr>
          <p:cNvPr id="18" name="Picture 17">
            <a:extLst>
              <a:ext uri="{FF2B5EF4-FFF2-40B4-BE49-F238E27FC236}">
                <a16:creationId xmlns:a16="http://schemas.microsoft.com/office/drawing/2014/main" id="{C56FE8FB-A0C4-BE84-A17D-C12100AA7A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8029" y="4023290"/>
            <a:ext cx="3247758" cy="2500377"/>
          </a:xfrm>
          <a:prstGeom prst="rect">
            <a:avLst/>
          </a:prstGeom>
        </p:spPr>
      </p:pic>
      <p:pic>
        <p:nvPicPr>
          <p:cNvPr id="20" name="Picture 19">
            <a:extLst>
              <a:ext uri="{FF2B5EF4-FFF2-40B4-BE49-F238E27FC236}">
                <a16:creationId xmlns:a16="http://schemas.microsoft.com/office/drawing/2014/main" id="{C0514A86-2613-D57E-E9A3-D264A1FD0A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87831" y="4023290"/>
            <a:ext cx="3561865" cy="2500377"/>
          </a:xfrm>
          <a:prstGeom prst="rect">
            <a:avLst/>
          </a:prstGeom>
        </p:spPr>
      </p:pic>
      <p:pic>
        <p:nvPicPr>
          <p:cNvPr id="13" name="Content Placeholder 12">
            <a:extLst>
              <a:ext uri="{FF2B5EF4-FFF2-40B4-BE49-F238E27FC236}">
                <a16:creationId xmlns:a16="http://schemas.microsoft.com/office/drawing/2014/main" id="{4F0D6756-5458-C870-402F-DD7B6772563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17176" y="1483851"/>
            <a:ext cx="3589038" cy="2339013"/>
          </a:xfrm>
        </p:spPr>
      </p:pic>
    </p:spTree>
    <p:extLst>
      <p:ext uri="{BB962C8B-B14F-4D97-AF65-F5344CB8AC3E}">
        <p14:creationId xmlns:p14="http://schemas.microsoft.com/office/powerpoint/2010/main" val="207410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252-D894-D77C-9E43-1B2B27FA8A30}"/>
              </a:ext>
            </a:extLst>
          </p:cNvPr>
          <p:cNvSpPr>
            <a:spLocks noGrp="1"/>
          </p:cNvSpPr>
          <p:nvPr>
            <p:ph type="title"/>
          </p:nvPr>
        </p:nvSpPr>
        <p:spPr/>
        <p:txBody>
          <a:bodyPr/>
          <a:lstStyle/>
          <a:p>
            <a:pPr algn="ctr"/>
            <a:r>
              <a:rPr lang="en-US" b="1" dirty="0">
                <a:solidFill>
                  <a:schemeClr val="bg1"/>
                </a:solidFill>
              </a:rPr>
              <a:t>Univariate Analysis (Box Plots)</a:t>
            </a:r>
          </a:p>
        </p:txBody>
      </p:sp>
      <p:sp>
        <p:nvSpPr>
          <p:cNvPr id="6" name="TextBox 5">
            <a:extLst>
              <a:ext uri="{FF2B5EF4-FFF2-40B4-BE49-F238E27FC236}">
                <a16:creationId xmlns:a16="http://schemas.microsoft.com/office/drawing/2014/main" id="{BD6C12DA-EEBC-D826-B8D2-D219D717DE84}"/>
              </a:ext>
            </a:extLst>
          </p:cNvPr>
          <p:cNvSpPr txBox="1"/>
          <p:nvPr/>
        </p:nvSpPr>
        <p:spPr>
          <a:xfrm>
            <a:off x="1201271" y="5342965"/>
            <a:ext cx="4482353" cy="546847"/>
          </a:xfrm>
          <a:prstGeom prst="rect">
            <a:avLst/>
          </a:prstGeom>
          <a:no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98946D7D-6107-7725-6311-040F1DDFCADE}"/>
              </a:ext>
            </a:extLst>
          </p:cNvPr>
          <p:cNvPicPr>
            <a:picLocks noChangeAspect="1"/>
          </p:cNvPicPr>
          <p:nvPr/>
        </p:nvPicPr>
        <p:blipFill rotWithShape="1">
          <a:blip r:embed="rId2">
            <a:extLst>
              <a:ext uri="{28A0092B-C50C-407E-A947-70E740481C1C}">
                <a14:useLocalDpi xmlns:a14="http://schemas.microsoft.com/office/drawing/2010/main" val="0"/>
              </a:ext>
            </a:extLst>
          </a:blip>
          <a:srcRect t="3052" b="78"/>
          <a:stretch/>
        </p:blipFill>
        <p:spPr>
          <a:xfrm>
            <a:off x="1281952" y="4230870"/>
            <a:ext cx="3589038" cy="2259106"/>
          </a:xfrm>
          <a:prstGeom prst="rect">
            <a:avLst/>
          </a:prstGeom>
        </p:spPr>
      </p:pic>
      <p:pic>
        <p:nvPicPr>
          <p:cNvPr id="13" name="Content Placeholder 12">
            <a:extLst>
              <a:ext uri="{FF2B5EF4-FFF2-40B4-BE49-F238E27FC236}">
                <a16:creationId xmlns:a16="http://schemas.microsoft.com/office/drawing/2014/main" id="{4F0D6756-5458-C870-402F-DD7B6772563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81952" y="1690688"/>
            <a:ext cx="3589038" cy="2339013"/>
          </a:xfrm>
        </p:spPr>
      </p:pic>
      <p:pic>
        <p:nvPicPr>
          <p:cNvPr id="4" name="Picture 3">
            <a:extLst>
              <a:ext uri="{FF2B5EF4-FFF2-40B4-BE49-F238E27FC236}">
                <a16:creationId xmlns:a16="http://schemas.microsoft.com/office/drawing/2014/main" id="{E602B0F7-7EE9-554F-B6C0-01F9B29A8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71673"/>
            <a:ext cx="4165787" cy="3483537"/>
          </a:xfrm>
          <a:prstGeom prst="rect">
            <a:avLst/>
          </a:prstGeom>
        </p:spPr>
      </p:pic>
      <p:sp>
        <p:nvSpPr>
          <p:cNvPr id="5" name="TextBox 4">
            <a:extLst>
              <a:ext uri="{FF2B5EF4-FFF2-40B4-BE49-F238E27FC236}">
                <a16:creationId xmlns:a16="http://schemas.microsoft.com/office/drawing/2014/main" id="{FD410948-BFBE-45CC-9DD9-F9D4755A142A}"/>
              </a:ext>
            </a:extLst>
          </p:cNvPr>
          <p:cNvSpPr txBox="1"/>
          <p:nvPr/>
        </p:nvSpPr>
        <p:spPr>
          <a:xfrm>
            <a:off x="6096000" y="5289647"/>
            <a:ext cx="4165786" cy="1200329"/>
          </a:xfrm>
          <a:prstGeom prst="rect">
            <a:avLst/>
          </a:prstGeom>
          <a:noFill/>
        </p:spPr>
        <p:txBody>
          <a:bodyPr wrap="square" rtlCol="0">
            <a:spAutoFit/>
          </a:bodyPr>
          <a:lstStyle/>
          <a:p>
            <a:r>
              <a:rPr lang="en-US" dirty="0">
                <a:solidFill>
                  <a:schemeClr val="bg1"/>
                </a:solidFill>
              </a:rPr>
              <a:t>The Outliers in each column are less than 6% they may be the true measurements/readings, lets keep them as it is</a:t>
            </a:r>
          </a:p>
        </p:txBody>
      </p:sp>
      <p:sp>
        <p:nvSpPr>
          <p:cNvPr id="7" name="TextBox 6">
            <a:extLst>
              <a:ext uri="{FF2B5EF4-FFF2-40B4-BE49-F238E27FC236}">
                <a16:creationId xmlns:a16="http://schemas.microsoft.com/office/drawing/2014/main" id="{961793DF-6E57-8F85-A567-1CF3A3CF796A}"/>
              </a:ext>
            </a:extLst>
          </p:cNvPr>
          <p:cNvSpPr txBox="1"/>
          <p:nvPr/>
        </p:nvSpPr>
        <p:spPr>
          <a:xfrm>
            <a:off x="6096000" y="1329604"/>
            <a:ext cx="3867150" cy="379645"/>
          </a:xfrm>
          <a:prstGeom prst="rect">
            <a:avLst/>
          </a:prstGeom>
          <a:noFill/>
        </p:spPr>
        <p:txBody>
          <a:bodyPr wrap="square" rtlCol="0">
            <a:spAutoFit/>
          </a:bodyPr>
          <a:lstStyle/>
          <a:p>
            <a:r>
              <a:rPr lang="en-US" dirty="0">
                <a:solidFill>
                  <a:schemeClr val="bg1"/>
                </a:solidFill>
              </a:rPr>
              <a:t>Percentage of outliers in each column</a:t>
            </a:r>
          </a:p>
        </p:txBody>
      </p:sp>
    </p:spTree>
    <p:extLst>
      <p:ext uri="{BB962C8B-B14F-4D97-AF65-F5344CB8AC3E}">
        <p14:creationId xmlns:p14="http://schemas.microsoft.com/office/powerpoint/2010/main" val="385903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9F39-9A6E-254B-9227-99FF5D318716}"/>
              </a:ext>
            </a:extLst>
          </p:cNvPr>
          <p:cNvSpPr>
            <a:spLocks noGrp="1"/>
          </p:cNvSpPr>
          <p:nvPr>
            <p:ph type="title"/>
          </p:nvPr>
        </p:nvSpPr>
        <p:spPr>
          <a:xfrm>
            <a:off x="838199" y="91778"/>
            <a:ext cx="10515600" cy="838496"/>
          </a:xfrm>
        </p:spPr>
        <p:txBody>
          <a:bodyPr/>
          <a:lstStyle/>
          <a:p>
            <a:pPr algn="ctr"/>
            <a:r>
              <a:rPr lang="en-US" b="1" dirty="0">
                <a:solidFill>
                  <a:schemeClr val="bg1"/>
                </a:solidFill>
              </a:rPr>
              <a:t>Encoding the Target Feature</a:t>
            </a:r>
          </a:p>
        </p:txBody>
      </p:sp>
      <p:pic>
        <p:nvPicPr>
          <p:cNvPr id="5" name="Content Placeholder 4">
            <a:extLst>
              <a:ext uri="{FF2B5EF4-FFF2-40B4-BE49-F238E27FC236}">
                <a16:creationId xmlns:a16="http://schemas.microsoft.com/office/drawing/2014/main" id="{DA25BCBE-2CBE-DCDA-E64D-1A808EC68D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954955"/>
            <a:ext cx="5894295" cy="2161825"/>
          </a:xfrm>
        </p:spPr>
      </p:pic>
      <p:pic>
        <p:nvPicPr>
          <p:cNvPr id="7" name="Picture 6">
            <a:extLst>
              <a:ext uri="{FF2B5EF4-FFF2-40B4-BE49-F238E27FC236}">
                <a16:creationId xmlns:a16="http://schemas.microsoft.com/office/drawing/2014/main" id="{7154D925-92F2-B6C5-2B27-C70E60536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031942"/>
            <a:ext cx="9184340" cy="2662564"/>
          </a:xfrm>
          <a:prstGeom prst="rect">
            <a:avLst/>
          </a:prstGeom>
        </p:spPr>
      </p:pic>
      <p:sp>
        <p:nvSpPr>
          <p:cNvPr id="8" name="TextBox 7">
            <a:extLst>
              <a:ext uri="{FF2B5EF4-FFF2-40B4-BE49-F238E27FC236}">
                <a16:creationId xmlns:a16="http://schemas.microsoft.com/office/drawing/2014/main" id="{7B8536B9-22B5-F0B0-429D-F8EA202F54D3}"/>
              </a:ext>
            </a:extLst>
          </p:cNvPr>
          <p:cNvSpPr txBox="1"/>
          <p:nvPr/>
        </p:nvSpPr>
        <p:spPr>
          <a:xfrm>
            <a:off x="7028329" y="1435702"/>
            <a:ext cx="3957918" cy="1200329"/>
          </a:xfrm>
          <a:prstGeom prst="rect">
            <a:avLst/>
          </a:prstGeom>
          <a:noFill/>
        </p:spPr>
        <p:txBody>
          <a:bodyPr wrap="square" rtlCol="0">
            <a:spAutoFit/>
          </a:bodyPr>
          <a:lstStyle/>
          <a:p>
            <a:r>
              <a:rPr lang="en-US" dirty="0">
                <a:solidFill>
                  <a:schemeClr val="bg1"/>
                </a:solidFill>
              </a:rPr>
              <a:t>By encoding our categorical target variable into numerical values (0 and 1), we make it compatible with a broader range of algorithms.</a:t>
            </a:r>
          </a:p>
        </p:txBody>
      </p:sp>
      <p:sp>
        <p:nvSpPr>
          <p:cNvPr id="3" name="TextBox 2">
            <a:extLst>
              <a:ext uri="{FF2B5EF4-FFF2-40B4-BE49-F238E27FC236}">
                <a16:creationId xmlns:a16="http://schemas.microsoft.com/office/drawing/2014/main" id="{375788E2-DD74-8ABA-BED8-9B86977563E9}"/>
              </a:ext>
            </a:extLst>
          </p:cNvPr>
          <p:cNvSpPr txBox="1"/>
          <p:nvPr/>
        </p:nvSpPr>
        <p:spPr>
          <a:xfrm>
            <a:off x="2720787" y="3263670"/>
            <a:ext cx="5257801" cy="769441"/>
          </a:xfrm>
          <a:prstGeom prst="rect">
            <a:avLst/>
          </a:prstGeom>
          <a:noFill/>
        </p:spPr>
        <p:txBody>
          <a:bodyPr wrap="square" rtlCol="0">
            <a:spAutoFit/>
          </a:bodyPr>
          <a:lstStyle/>
          <a:p>
            <a:pPr algn="ctr"/>
            <a:r>
              <a:rPr lang="en-US" sz="4400" b="1" dirty="0">
                <a:solidFill>
                  <a:schemeClr val="bg1"/>
                </a:solidFill>
                <a:latin typeface="+mj-lt"/>
                <a:ea typeface="+mj-ea"/>
                <a:cs typeface="+mj-cs"/>
              </a:rPr>
              <a:t>Train Test Split</a:t>
            </a:r>
          </a:p>
        </p:txBody>
      </p:sp>
    </p:spTree>
    <p:extLst>
      <p:ext uri="{BB962C8B-B14F-4D97-AF65-F5344CB8AC3E}">
        <p14:creationId xmlns:p14="http://schemas.microsoft.com/office/powerpoint/2010/main" val="1000119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48CB-5232-FC49-0FB2-C00FA4003AA6}"/>
              </a:ext>
            </a:extLst>
          </p:cNvPr>
          <p:cNvSpPr>
            <a:spLocks noGrp="1"/>
          </p:cNvSpPr>
          <p:nvPr>
            <p:ph type="title"/>
          </p:nvPr>
        </p:nvSpPr>
        <p:spPr>
          <a:xfrm>
            <a:off x="838200" y="338231"/>
            <a:ext cx="10515600" cy="1325563"/>
          </a:xfrm>
        </p:spPr>
        <p:txBody>
          <a:bodyPr/>
          <a:lstStyle/>
          <a:p>
            <a:pPr algn="ctr"/>
            <a:r>
              <a:rPr lang="en-US" b="1" dirty="0">
                <a:solidFill>
                  <a:schemeClr val="bg1"/>
                </a:solidFill>
              </a:rPr>
              <a:t>Scaling the Features</a:t>
            </a:r>
          </a:p>
        </p:txBody>
      </p:sp>
      <p:pic>
        <p:nvPicPr>
          <p:cNvPr id="5" name="Content Placeholder 4">
            <a:extLst>
              <a:ext uri="{FF2B5EF4-FFF2-40B4-BE49-F238E27FC236}">
                <a16:creationId xmlns:a16="http://schemas.microsoft.com/office/drawing/2014/main" id="{4F282EE4-5837-C5AF-88E7-EE3480CFBB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7" y="1552234"/>
            <a:ext cx="10515600" cy="1684139"/>
          </a:xfrm>
        </p:spPr>
      </p:pic>
      <p:sp>
        <p:nvSpPr>
          <p:cNvPr id="7" name="TextBox 6">
            <a:extLst>
              <a:ext uri="{FF2B5EF4-FFF2-40B4-BE49-F238E27FC236}">
                <a16:creationId xmlns:a16="http://schemas.microsoft.com/office/drawing/2014/main" id="{0369AA87-02B1-AC40-FBE2-AD1B8B70AE02}"/>
              </a:ext>
            </a:extLst>
          </p:cNvPr>
          <p:cNvSpPr txBox="1"/>
          <p:nvPr/>
        </p:nvSpPr>
        <p:spPr>
          <a:xfrm>
            <a:off x="838197" y="3429000"/>
            <a:ext cx="10515599" cy="1107996"/>
          </a:xfrm>
          <a:prstGeom prst="rect">
            <a:avLst/>
          </a:prstGeom>
          <a:noFill/>
        </p:spPr>
        <p:txBody>
          <a:bodyPr wrap="square">
            <a:spAutoFit/>
          </a:bodyPr>
          <a:lstStyle/>
          <a:p>
            <a:r>
              <a:rPr lang="en-US" sz="2200" dirty="0">
                <a:solidFill>
                  <a:schemeClr val="bg1"/>
                </a:solidFill>
              </a:rPr>
              <a:t>When features are on different scales, the algorithm may give more weight to features with larger magnitudes, potentially leading to biased results to avoid this bias we scale the features. Here we have used Robust Scaler  as our data has outliers</a:t>
            </a:r>
          </a:p>
        </p:txBody>
      </p:sp>
      <p:sp>
        <p:nvSpPr>
          <p:cNvPr id="8" name="Title 1">
            <a:extLst>
              <a:ext uri="{FF2B5EF4-FFF2-40B4-BE49-F238E27FC236}">
                <a16:creationId xmlns:a16="http://schemas.microsoft.com/office/drawing/2014/main" id="{E8418151-F5AC-F41F-E3F8-C9400D270E04}"/>
              </a:ext>
            </a:extLst>
          </p:cNvPr>
          <p:cNvSpPr txBox="1">
            <a:spLocks/>
          </p:cNvSpPr>
          <p:nvPr/>
        </p:nvSpPr>
        <p:spPr>
          <a:xfrm>
            <a:off x="838198" y="38183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198715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C2465-5877-3CA9-D93E-71B3E3A8DED5}"/>
              </a:ext>
            </a:extLst>
          </p:cNvPr>
          <p:cNvSpPr>
            <a:spLocks noGrp="1"/>
          </p:cNvSpPr>
          <p:nvPr>
            <p:ph type="title"/>
          </p:nvPr>
        </p:nvSpPr>
        <p:spPr>
          <a:xfrm>
            <a:off x="838200" y="365125"/>
            <a:ext cx="10515600" cy="1134337"/>
          </a:xfrm>
        </p:spPr>
        <p:txBody>
          <a:bodyPr/>
          <a:lstStyle/>
          <a:p>
            <a:pPr algn="ctr"/>
            <a:r>
              <a:rPr lang="en-US" b="1" dirty="0">
                <a:solidFill>
                  <a:schemeClr val="bg1"/>
                </a:solidFill>
              </a:rPr>
              <a:t>Training the Model with various algorithms</a:t>
            </a:r>
          </a:p>
        </p:txBody>
      </p:sp>
      <p:pic>
        <p:nvPicPr>
          <p:cNvPr id="7" name="Content Placeholder 6">
            <a:extLst>
              <a:ext uri="{FF2B5EF4-FFF2-40B4-BE49-F238E27FC236}">
                <a16:creationId xmlns:a16="http://schemas.microsoft.com/office/drawing/2014/main" id="{E10D4158-AD9D-9A40-B53C-DE5CE9AFF4F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4375" y="2188397"/>
            <a:ext cx="5229226" cy="3760340"/>
          </a:xfrm>
        </p:spPr>
      </p:pic>
      <p:pic>
        <p:nvPicPr>
          <p:cNvPr id="5" name="Content Placeholder 4">
            <a:extLst>
              <a:ext uri="{FF2B5EF4-FFF2-40B4-BE49-F238E27FC236}">
                <a16:creationId xmlns:a16="http://schemas.microsoft.com/office/drawing/2014/main" id="{D71D4E70-62A2-1CE0-5395-5A5CDE0CBBF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2188397"/>
            <a:ext cx="5105400" cy="3760340"/>
          </a:xfrm>
          <a:prstGeom prst="rect">
            <a:avLst/>
          </a:prstGeom>
        </p:spPr>
      </p:pic>
      <p:sp>
        <p:nvSpPr>
          <p:cNvPr id="4" name="TextBox 3">
            <a:extLst>
              <a:ext uri="{FF2B5EF4-FFF2-40B4-BE49-F238E27FC236}">
                <a16:creationId xmlns:a16="http://schemas.microsoft.com/office/drawing/2014/main" id="{272F14D6-C078-FB17-A928-02484B23A212}"/>
              </a:ext>
            </a:extLst>
          </p:cNvPr>
          <p:cNvSpPr txBox="1"/>
          <p:nvPr/>
        </p:nvSpPr>
        <p:spPr>
          <a:xfrm>
            <a:off x="1027416" y="1284270"/>
            <a:ext cx="10120045" cy="707886"/>
          </a:xfrm>
          <a:prstGeom prst="rect">
            <a:avLst/>
          </a:prstGeom>
          <a:noFill/>
        </p:spPr>
        <p:txBody>
          <a:bodyPr wrap="square" rtlCol="0">
            <a:spAutoFit/>
          </a:bodyPr>
          <a:lstStyle/>
          <a:p>
            <a:pPr algn="ctr"/>
            <a:r>
              <a:rPr lang="en-US" sz="4000" dirty="0">
                <a:solidFill>
                  <a:schemeClr val="bg1"/>
                </a:solidFill>
              </a:rPr>
              <a:t>Logistic regression:</a:t>
            </a:r>
            <a:endParaRPr lang="en-US" dirty="0">
              <a:solidFill>
                <a:schemeClr val="bg1"/>
              </a:solidFill>
            </a:endParaRPr>
          </a:p>
        </p:txBody>
      </p:sp>
    </p:spTree>
    <p:extLst>
      <p:ext uri="{BB962C8B-B14F-4D97-AF65-F5344CB8AC3E}">
        <p14:creationId xmlns:p14="http://schemas.microsoft.com/office/powerpoint/2010/main" val="1491497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3D9C-DEA1-9F82-8FB0-2E77D254B69F}"/>
              </a:ext>
            </a:extLst>
          </p:cNvPr>
          <p:cNvSpPr>
            <a:spLocks noGrp="1"/>
          </p:cNvSpPr>
          <p:nvPr>
            <p:ph type="title"/>
          </p:nvPr>
        </p:nvSpPr>
        <p:spPr>
          <a:xfrm>
            <a:off x="963706" y="206350"/>
            <a:ext cx="10515600" cy="1325563"/>
          </a:xfrm>
        </p:spPr>
        <p:txBody>
          <a:bodyPr/>
          <a:lstStyle/>
          <a:p>
            <a:pPr algn="ctr"/>
            <a:r>
              <a:rPr lang="en-US" b="1" dirty="0">
                <a:solidFill>
                  <a:schemeClr val="bg1"/>
                </a:solidFill>
              </a:rPr>
              <a:t>Evaluating the Logistic Regression Model</a:t>
            </a:r>
          </a:p>
        </p:txBody>
      </p:sp>
      <p:sp>
        <p:nvSpPr>
          <p:cNvPr id="3" name="Content Placeholder 2">
            <a:extLst>
              <a:ext uri="{FF2B5EF4-FFF2-40B4-BE49-F238E27FC236}">
                <a16:creationId xmlns:a16="http://schemas.microsoft.com/office/drawing/2014/main" id="{89A6E4F4-BAD5-BC5F-CC04-7106A6E89167}"/>
              </a:ext>
            </a:extLst>
          </p:cNvPr>
          <p:cNvSpPr>
            <a:spLocks noGrp="1"/>
          </p:cNvSpPr>
          <p:nvPr>
            <p:ph sz="half" idx="1"/>
          </p:nvPr>
        </p:nvSpPr>
        <p:spPr>
          <a:xfrm>
            <a:off x="6485965" y="1486038"/>
            <a:ext cx="5257800" cy="4688541"/>
          </a:xfrm>
        </p:spPr>
        <p:txBody>
          <a:bodyPr>
            <a:normAutofit fontScale="92500" lnSpcReduction="20000"/>
          </a:bodyPr>
          <a:lstStyle/>
          <a:p>
            <a:r>
              <a:rPr lang="en-US" sz="3000" b="1" dirty="0">
                <a:solidFill>
                  <a:schemeClr val="bg1"/>
                </a:solidFill>
              </a:rPr>
              <a:t>Accuracy Score:</a:t>
            </a:r>
          </a:p>
          <a:p>
            <a:pPr>
              <a:buFont typeface="Wingdings" panose="05000000000000000000" pitchFamily="2" charset="2"/>
              <a:buChar char="Ø"/>
            </a:pPr>
            <a:r>
              <a:rPr lang="en-US" b="1" dirty="0">
                <a:solidFill>
                  <a:schemeClr val="bg1"/>
                </a:solidFill>
              </a:rPr>
              <a:t>High Accuracy</a:t>
            </a:r>
            <a:r>
              <a:rPr lang="en-US" dirty="0">
                <a:solidFill>
                  <a:schemeClr val="bg1"/>
                </a:solidFill>
              </a:rPr>
              <a:t>: The logistic regression model demonstrates high accuracy on both the training and testing datasets, with training accuracy at 98.792% and testing accuracy at 98.768%.</a:t>
            </a:r>
          </a:p>
          <a:p>
            <a:pPr>
              <a:buFont typeface="Wingdings" panose="05000000000000000000" pitchFamily="2" charset="2"/>
              <a:buChar char="Ø"/>
            </a:pPr>
            <a:r>
              <a:rPr lang="en-US" b="1" dirty="0">
                <a:solidFill>
                  <a:schemeClr val="bg1"/>
                </a:solidFill>
              </a:rPr>
              <a:t>Generalization</a:t>
            </a:r>
            <a:r>
              <a:rPr lang="en-US" dirty="0">
                <a:solidFill>
                  <a:schemeClr val="bg1"/>
                </a:solidFill>
              </a:rPr>
              <a:t>: The close match between training and testing accuracies suggests that the model is generalizing well to new, unseen data. This is indicative of a well-performing model that is not overfitting to the training data.</a:t>
            </a:r>
          </a:p>
        </p:txBody>
      </p:sp>
      <p:pic>
        <p:nvPicPr>
          <p:cNvPr id="6" name="Content Placeholder 5">
            <a:extLst>
              <a:ext uri="{FF2B5EF4-FFF2-40B4-BE49-F238E27FC236}">
                <a16:creationId xmlns:a16="http://schemas.microsoft.com/office/drawing/2014/main" id="{E6CFA8D7-0EB8-DDB2-081F-FDDE93EC48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247" y="1575330"/>
            <a:ext cx="5383306" cy="2277915"/>
          </a:xfrm>
        </p:spPr>
      </p:pic>
      <p:sp>
        <p:nvSpPr>
          <p:cNvPr id="13" name="TextBox 12">
            <a:extLst>
              <a:ext uri="{FF2B5EF4-FFF2-40B4-BE49-F238E27FC236}">
                <a16:creationId xmlns:a16="http://schemas.microsoft.com/office/drawing/2014/main" id="{4ED72EE3-7CB0-29F7-0068-2FAC0109C6D0}"/>
              </a:ext>
            </a:extLst>
          </p:cNvPr>
          <p:cNvSpPr txBox="1"/>
          <p:nvPr/>
        </p:nvSpPr>
        <p:spPr>
          <a:xfrm>
            <a:off x="589430" y="4383193"/>
            <a:ext cx="5791200" cy="1015663"/>
          </a:xfrm>
          <a:prstGeom prst="rect">
            <a:avLst/>
          </a:prstGeom>
          <a:noFill/>
        </p:spPr>
        <p:txBody>
          <a:bodyPr wrap="square" rtlCol="0">
            <a:spAutoFit/>
          </a:bodyPr>
          <a:lstStyle/>
          <a:p>
            <a:r>
              <a:rPr lang="en-IN" sz="2000" dirty="0">
                <a:solidFill>
                  <a:schemeClr val="bg1"/>
                </a:solidFill>
              </a:rPr>
              <a:t>Logistic Regression Training Data Accuracy :  0.98792</a:t>
            </a:r>
          </a:p>
          <a:p>
            <a:endParaRPr lang="en-IN" sz="2000" dirty="0">
              <a:solidFill>
                <a:schemeClr val="bg1"/>
              </a:solidFill>
            </a:endParaRPr>
          </a:p>
          <a:p>
            <a:r>
              <a:rPr lang="en-IN" sz="2000" dirty="0">
                <a:solidFill>
                  <a:schemeClr val="bg1"/>
                </a:solidFill>
              </a:rPr>
              <a:t>Logistic Regression Testing Data Accuracy :  0.98768</a:t>
            </a:r>
          </a:p>
        </p:txBody>
      </p:sp>
    </p:spTree>
    <p:extLst>
      <p:ext uri="{BB962C8B-B14F-4D97-AF65-F5344CB8AC3E}">
        <p14:creationId xmlns:p14="http://schemas.microsoft.com/office/powerpoint/2010/main" val="41579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4131-5279-DAB9-D09E-2C53E7699FB8}"/>
              </a:ext>
            </a:extLst>
          </p:cNvPr>
          <p:cNvSpPr>
            <a:spLocks noGrp="1"/>
          </p:cNvSpPr>
          <p:nvPr>
            <p:ph type="title"/>
          </p:nvPr>
        </p:nvSpPr>
        <p:spPr>
          <a:xfrm>
            <a:off x="838200" y="107950"/>
            <a:ext cx="10515600" cy="1325563"/>
          </a:xfrm>
        </p:spPr>
        <p:txBody>
          <a:bodyPr/>
          <a:lstStyle/>
          <a:p>
            <a:pPr algn="ctr"/>
            <a:r>
              <a:rPr lang="en-US" b="1" dirty="0">
                <a:solidFill>
                  <a:schemeClr val="bg1"/>
                </a:solidFill>
              </a:rPr>
              <a:t>Table of Contents</a:t>
            </a:r>
          </a:p>
        </p:txBody>
      </p:sp>
      <p:graphicFrame>
        <p:nvGraphicFramePr>
          <p:cNvPr id="8" name="Diagram 7">
            <a:extLst>
              <a:ext uri="{FF2B5EF4-FFF2-40B4-BE49-F238E27FC236}">
                <a16:creationId xmlns:a16="http://schemas.microsoft.com/office/drawing/2014/main" id="{5CA6B166-554D-2B1E-D2E5-2A302B56E1D4}"/>
              </a:ext>
            </a:extLst>
          </p:cNvPr>
          <p:cNvGraphicFramePr/>
          <p:nvPr>
            <p:extLst>
              <p:ext uri="{D42A27DB-BD31-4B8C-83A1-F6EECF244321}">
                <p14:modId xmlns:p14="http://schemas.microsoft.com/office/powerpoint/2010/main" val="1944358762"/>
              </p:ext>
            </p:extLst>
          </p:nvPr>
        </p:nvGraphicFramePr>
        <p:xfrm>
          <a:off x="736599" y="1027906"/>
          <a:ext cx="1061720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1840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9EDD-647F-34AE-0BEE-2BA97F709AEB}"/>
              </a:ext>
            </a:extLst>
          </p:cNvPr>
          <p:cNvSpPr>
            <a:spLocks noGrp="1"/>
          </p:cNvSpPr>
          <p:nvPr>
            <p:ph type="title"/>
          </p:nvPr>
        </p:nvSpPr>
        <p:spPr>
          <a:xfrm>
            <a:off x="1035424" y="255572"/>
            <a:ext cx="4298576" cy="1167840"/>
          </a:xfrm>
        </p:spPr>
        <p:txBody>
          <a:bodyPr/>
          <a:lstStyle/>
          <a:p>
            <a:pPr algn="ctr"/>
            <a:r>
              <a:rPr lang="en-US" b="1" dirty="0">
                <a:solidFill>
                  <a:schemeClr val="bg1"/>
                </a:solidFill>
              </a:rPr>
              <a:t>Confusion Matrix</a:t>
            </a:r>
          </a:p>
        </p:txBody>
      </p:sp>
      <p:pic>
        <p:nvPicPr>
          <p:cNvPr id="8" name="Content Placeholder 7">
            <a:extLst>
              <a:ext uri="{FF2B5EF4-FFF2-40B4-BE49-F238E27FC236}">
                <a16:creationId xmlns:a16="http://schemas.microsoft.com/office/drawing/2014/main" id="{D0949054-DD57-DEA3-3C95-B48B13BD893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106"/>
          <a:stretch/>
        </p:blipFill>
        <p:spPr>
          <a:xfrm>
            <a:off x="6324599" y="1570527"/>
            <a:ext cx="4890247" cy="2042249"/>
          </a:xfrm>
        </p:spPr>
      </p:pic>
      <p:pic>
        <p:nvPicPr>
          <p:cNvPr id="6" name="Content Placeholder 5">
            <a:extLst>
              <a:ext uri="{FF2B5EF4-FFF2-40B4-BE49-F238E27FC236}">
                <a16:creationId xmlns:a16="http://schemas.microsoft.com/office/drawing/2014/main" id="{EA8D6658-1AF0-BC0C-F965-547EE4BC480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2286"/>
          <a:stretch/>
        </p:blipFill>
        <p:spPr>
          <a:xfrm>
            <a:off x="838200" y="1570528"/>
            <a:ext cx="4985755" cy="4609463"/>
          </a:xfrm>
        </p:spPr>
      </p:pic>
      <p:sp>
        <p:nvSpPr>
          <p:cNvPr id="10" name="TextBox 9">
            <a:extLst>
              <a:ext uri="{FF2B5EF4-FFF2-40B4-BE49-F238E27FC236}">
                <a16:creationId xmlns:a16="http://schemas.microsoft.com/office/drawing/2014/main" id="{41D43F5B-6620-45E7-C2A6-FCD18A15ACF0}"/>
              </a:ext>
            </a:extLst>
          </p:cNvPr>
          <p:cNvSpPr txBox="1"/>
          <p:nvPr/>
        </p:nvSpPr>
        <p:spPr>
          <a:xfrm>
            <a:off x="6172199" y="454772"/>
            <a:ext cx="4890247" cy="769441"/>
          </a:xfrm>
          <a:prstGeom prst="rect">
            <a:avLst/>
          </a:prstGeom>
          <a:noFill/>
        </p:spPr>
        <p:txBody>
          <a:bodyPr wrap="square">
            <a:spAutoFit/>
          </a:bodyPr>
          <a:lstStyle/>
          <a:p>
            <a:r>
              <a:rPr lang="en-US" sz="4400" b="1" dirty="0">
                <a:solidFill>
                  <a:schemeClr val="bg1"/>
                </a:solidFill>
                <a:latin typeface="+mj-lt"/>
                <a:ea typeface="+mj-ea"/>
                <a:cs typeface="+mj-cs"/>
              </a:rPr>
              <a:t>Classification</a:t>
            </a:r>
            <a:r>
              <a:rPr lang="en-US" sz="4400" dirty="0">
                <a:latin typeface="+mj-lt"/>
                <a:ea typeface="+mj-ea"/>
                <a:cs typeface="+mj-cs"/>
              </a:rPr>
              <a:t> </a:t>
            </a:r>
            <a:r>
              <a:rPr lang="en-US" sz="4400" b="1" dirty="0">
                <a:solidFill>
                  <a:schemeClr val="bg1"/>
                </a:solidFill>
                <a:latin typeface="+mj-lt"/>
                <a:ea typeface="+mj-ea"/>
                <a:cs typeface="+mj-cs"/>
              </a:rPr>
              <a:t>Report</a:t>
            </a:r>
          </a:p>
        </p:txBody>
      </p:sp>
      <p:pic>
        <p:nvPicPr>
          <p:cNvPr id="12" name="Picture 11">
            <a:extLst>
              <a:ext uri="{FF2B5EF4-FFF2-40B4-BE49-F238E27FC236}">
                <a16:creationId xmlns:a16="http://schemas.microsoft.com/office/drawing/2014/main" id="{2028C75B-CD80-250E-1E71-7DF700A6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3980329"/>
            <a:ext cx="4985756" cy="2199662"/>
          </a:xfrm>
          <a:prstGeom prst="rect">
            <a:avLst/>
          </a:prstGeom>
        </p:spPr>
      </p:pic>
    </p:spTree>
    <p:extLst>
      <p:ext uri="{BB962C8B-B14F-4D97-AF65-F5344CB8AC3E}">
        <p14:creationId xmlns:p14="http://schemas.microsoft.com/office/powerpoint/2010/main" val="3781184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42086E-316F-0D93-EFE3-3969921BD240}"/>
              </a:ext>
            </a:extLst>
          </p:cNvPr>
          <p:cNvPicPr>
            <a:picLocks noGrp="1" noChangeAspect="1"/>
          </p:cNvPicPr>
          <p:nvPr>
            <p:ph idx="1"/>
          </p:nvPr>
        </p:nvPicPr>
        <p:blipFill>
          <a:blip r:embed="rId2"/>
          <a:stretch>
            <a:fillRect/>
          </a:stretch>
        </p:blipFill>
        <p:spPr>
          <a:xfrm>
            <a:off x="267129" y="1520574"/>
            <a:ext cx="5979560" cy="4294597"/>
          </a:xfrm>
        </p:spPr>
      </p:pic>
      <p:pic>
        <p:nvPicPr>
          <p:cNvPr id="8" name="Picture 7">
            <a:extLst>
              <a:ext uri="{FF2B5EF4-FFF2-40B4-BE49-F238E27FC236}">
                <a16:creationId xmlns:a16="http://schemas.microsoft.com/office/drawing/2014/main" id="{243D96BA-1AE0-A0D4-42D5-3125FECB0C56}"/>
              </a:ext>
            </a:extLst>
          </p:cNvPr>
          <p:cNvPicPr>
            <a:picLocks noChangeAspect="1"/>
          </p:cNvPicPr>
          <p:nvPr/>
        </p:nvPicPr>
        <p:blipFill>
          <a:blip r:embed="rId3"/>
          <a:stretch>
            <a:fillRect/>
          </a:stretch>
        </p:blipFill>
        <p:spPr>
          <a:xfrm>
            <a:off x="6445523" y="1520573"/>
            <a:ext cx="5479348" cy="4294597"/>
          </a:xfrm>
          <a:prstGeom prst="rect">
            <a:avLst/>
          </a:prstGeom>
        </p:spPr>
      </p:pic>
      <p:sp>
        <p:nvSpPr>
          <p:cNvPr id="9" name="TextBox 8">
            <a:extLst>
              <a:ext uri="{FF2B5EF4-FFF2-40B4-BE49-F238E27FC236}">
                <a16:creationId xmlns:a16="http://schemas.microsoft.com/office/drawing/2014/main" id="{047C410E-206E-3FBB-CD76-D727977BCD32}"/>
              </a:ext>
            </a:extLst>
          </p:cNvPr>
          <p:cNvSpPr txBox="1"/>
          <p:nvPr/>
        </p:nvSpPr>
        <p:spPr>
          <a:xfrm>
            <a:off x="267128" y="492567"/>
            <a:ext cx="5979560" cy="707886"/>
          </a:xfrm>
          <a:prstGeom prst="rect">
            <a:avLst/>
          </a:prstGeom>
          <a:noFill/>
        </p:spPr>
        <p:txBody>
          <a:bodyPr wrap="square" rtlCol="0">
            <a:spAutoFit/>
          </a:bodyPr>
          <a:lstStyle/>
          <a:p>
            <a:pPr algn="ctr"/>
            <a:r>
              <a:rPr lang="en-US" sz="4000" b="1" dirty="0">
                <a:solidFill>
                  <a:schemeClr val="bg1"/>
                </a:solidFill>
              </a:rPr>
              <a:t>Cross Validation Technique</a:t>
            </a:r>
          </a:p>
        </p:txBody>
      </p:sp>
      <p:sp>
        <p:nvSpPr>
          <p:cNvPr id="10" name="TextBox 9">
            <a:extLst>
              <a:ext uri="{FF2B5EF4-FFF2-40B4-BE49-F238E27FC236}">
                <a16:creationId xmlns:a16="http://schemas.microsoft.com/office/drawing/2014/main" id="{A42E0FED-1FB5-19D3-EE3B-2EC2F55FE723}"/>
              </a:ext>
            </a:extLst>
          </p:cNvPr>
          <p:cNvSpPr txBox="1"/>
          <p:nvPr/>
        </p:nvSpPr>
        <p:spPr>
          <a:xfrm>
            <a:off x="6832315" y="456954"/>
            <a:ext cx="5280915" cy="707886"/>
          </a:xfrm>
          <a:prstGeom prst="rect">
            <a:avLst/>
          </a:prstGeom>
          <a:noFill/>
        </p:spPr>
        <p:txBody>
          <a:bodyPr wrap="square" rtlCol="0">
            <a:spAutoFit/>
          </a:bodyPr>
          <a:lstStyle/>
          <a:p>
            <a:pPr algn="ctr"/>
            <a:r>
              <a:rPr lang="en-US" sz="4000" b="1" dirty="0">
                <a:solidFill>
                  <a:schemeClr val="bg1"/>
                </a:solidFill>
              </a:rPr>
              <a:t>ROC-AUC Curve</a:t>
            </a:r>
            <a:endParaRPr lang="en-IN" sz="4000" b="1" dirty="0">
              <a:solidFill>
                <a:schemeClr val="bg1"/>
              </a:solidFill>
            </a:endParaRPr>
          </a:p>
        </p:txBody>
      </p:sp>
    </p:spTree>
    <p:extLst>
      <p:ext uri="{BB962C8B-B14F-4D97-AF65-F5344CB8AC3E}">
        <p14:creationId xmlns:p14="http://schemas.microsoft.com/office/powerpoint/2010/main" val="477243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20E711-9216-3B19-F777-8ECFF8AFE89F}"/>
              </a:ext>
            </a:extLst>
          </p:cNvPr>
          <p:cNvPicPr>
            <a:picLocks noChangeAspect="1"/>
          </p:cNvPicPr>
          <p:nvPr/>
        </p:nvPicPr>
        <p:blipFill>
          <a:blip r:embed="rId2"/>
          <a:stretch>
            <a:fillRect/>
          </a:stretch>
        </p:blipFill>
        <p:spPr>
          <a:xfrm>
            <a:off x="878035" y="1390861"/>
            <a:ext cx="7849457" cy="2117260"/>
          </a:xfrm>
          <a:prstGeom prst="rect">
            <a:avLst/>
          </a:prstGeom>
        </p:spPr>
      </p:pic>
      <p:sp>
        <p:nvSpPr>
          <p:cNvPr id="7" name="TextBox 6">
            <a:extLst>
              <a:ext uri="{FF2B5EF4-FFF2-40B4-BE49-F238E27FC236}">
                <a16:creationId xmlns:a16="http://schemas.microsoft.com/office/drawing/2014/main" id="{5027A797-9E0F-768A-3D3D-1819A59FBCCB}"/>
              </a:ext>
            </a:extLst>
          </p:cNvPr>
          <p:cNvSpPr txBox="1"/>
          <p:nvPr/>
        </p:nvSpPr>
        <p:spPr>
          <a:xfrm>
            <a:off x="277401" y="400692"/>
            <a:ext cx="8383713" cy="584775"/>
          </a:xfrm>
          <a:prstGeom prst="rect">
            <a:avLst/>
          </a:prstGeom>
          <a:noFill/>
        </p:spPr>
        <p:txBody>
          <a:bodyPr wrap="square" rtlCol="0">
            <a:spAutoFit/>
          </a:bodyPr>
          <a:lstStyle/>
          <a:p>
            <a:pPr algn="ctr"/>
            <a:r>
              <a:rPr lang="en-US" sz="3200" b="1" dirty="0">
                <a:solidFill>
                  <a:schemeClr val="bg1"/>
                </a:solidFill>
              </a:rPr>
              <a:t>Testing LR Model on Random unseen data</a:t>
            </a:r>
            <a:endParaRPr lang="en-IN" sz="3200" b="1" dirty="0">
              <a:solidFill>
                <a:schemeClr val="bg1"/>
              </a:solidFill>
            </a:endParaRPr>
          </a:p>
        </p:txBody>
      </p:sp>
    </p:spTree>
    <p:extLst>
      <p:ext uri="{BB962C8B-B14F-4D97-AF65-F5344CB8AC3E}">
        <p14:creationId xmlns:p14="http://schemas.microsoft.com/office/powerpoint/2010/main" val="3473182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0FD0-3488-C711-482B-42A00EF49E69}"/>
              </a:ext>
            </a:extLst>
          </p:cNvPr>
          <p:cNvSpPr>
            <a:spLocks noGrp="1"/>
          </p:cNvSpPr>
          <p:nvPr>
            <p:ph type="title"/>
          </p:nvPr>
        </p:nvSpPr>
        <p:spPr>
          <a:xfrm>
            <a:off x="613756" y="150805"/>
            <a:ext cx="9516563" cy="1053101"/>
          </a:xfrm>
        </p:spPr>
        <p:txBody>
          <a:bodyPr>
            <a:normAutofit/>
          </a:bodyPr>
          <a:lstStyle/>
          <a:p>
            <a:pPr algn="ctr"/>
            <a:r>
              <a:rPr lang="en-US" sz="4000" b="1" dirty="0">
                <a:solidFill>
                  <a:schemeClr val="bg1"/>
                </a:solidFill>
              </a:rPr>
              <a:t>Random Forest Classifier</a:t>
            </a:r>
            <a:endParaRPr lang="en-IN" sz="4000" b="1" dirty="0">
              <a:solidFill>
                <a:schemeClr val="bg1"/>
              </a:solidFill>
            </a:endParaRPr>
          </a:p>
        </p:txBody>
      </p:sp>
      <p:pic>
        <p:nvPicPr>
          <p:cNvPr id="6" name="Content Placeholder 5">
            <a:extLst>
              <a:ext uri="{FF2B5EF4-FFF2-40B4-BE49-F238E27FC236}">
                <a16:creationId xmlns:a16="http://schemas.microsoft.com/office/drawing/2014/main" id="{4665B1A6-FABC-CBA6-B663-19E6EFCE18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482" y="1633592"/>
            <a:ext cx="5441578" cy="4366516"/>
          </a:xfrm>
        </p:spPr>
      </p:pic>
      <p:pic>
        <p:nvPicPr>
          <p:cNvPr id="12" name="Picture 11">
            <a:extLst>
              <a:ext uri="{FF2B5EF4-FFF2-40B4-BE49-F238E27FC236}">
                <a16:creationId xmlns:a16="http://schemas.microsoft.com/office/drawing/2014/main" id="{0899761C-1640-A330-B4E6-F1AAD60C1DFF}"/>
              </a:ext>
            </a:extLst>
          </p:cNvPr>
          <p:cNvPicPr>
            <a:picLocks noChangeAspect="1"/>
          </p:cNvPicPr>
          <p:nvPr/>
        </p:nvPicPr>
        <p:blipFill>
          <a:blip r:embed="rId3"/>
          <a:stretch>
            <a:fillRect/>
          </a:stretch>
        </p:blipFill>
        <p:spPr>
          <a:xfrm>
            <a:off x="6176682" y="1633591"/>
            <a:ext cx="5441578" cy="4366516"/>
          </a:xfrm>
          <a:prstGeom prst="rect">
            <a:avLst/>
          </a:prstGeom>
        </p:spPr>
      </p:pic>
    </p:spTree>
    <p:extLst>
      <p:ext uri="{BB962C8B-B14F-4D97-AF65-F5344CB8AC3E}">
        <p14:creationId xmlns:p14="http://schemas.microsoft.com/office/powerpoint/2010/main" val="89034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9359-BA65-D458-7148-B0EA0B44E04B}"/>
              </a:ext>
            </a:extLst>
          </p:cNvPr>
          <p:cNvSpPr txBox="1">
            <a:spLocks/>
          </p:cNvSpPr>
          <p:nvPr/>
        </p:nvSpPr>
        <p:spPr>
          <a:xfrm>
            <a:off x="845051" y="49598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rPr>
              <a:t>Evaluating the Random Forest Classifier Model</a:t>
            </a:r>
          </a:p>
        </p:txBody>
      </p:sp>
      <p:sp>
        <p:nvSpPr>
          <p:cNvPr id="3" name="Content Placeholder 2">
            <a:extLst>
              <a:ext uri="{FF2B5EF4-FFF2-40B4-BE49-F238E27FC236}">
                <a16:creationId xmlns:a16="http://schemas.microsoft.com/office/drawing/2014/main" id="{0E715ABC-45FA-6550-793D-6B3CFC959F19}"/>
              </a:ext>
            </a:extLst>
          </p:cNvPr>
          <p:cNvSpPr txBox="1">
            <a:spLocks/>
          </p:cNvSpPr>
          <p:nvPr/>
        </p:nvSpPr>
        <p:spPr>
          <a:xfrm>
            <a:off x="845051" y="1574062"/>
            <a:ext cx="5257800" cy="468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solidFill>
                  <a:schemeClr val="bg1"/>
                </a:solidFill>
              </a:rPr>
              <a:t>Accuracy Score:</a:t>
            </a:r>
          </a:p>
        </p:txBody>
      </p:sp>
      <p:sp>
        <p:nvSpPr>
          <p:cNvPr id="5" name="TextBox 4">
            <a:extLst>
              <a:ext uri="{FF2B5EF4-FFF2-40B4-BE49-F238E27FC236}">
                <a16:creationId xmlns:a16="http://schemas.microsoft.com/office/drawing/2014/main" id="{D86D49C4-FA5F-0F80-441D-DA34A430789F}"/>
              </a:ext>
            </a:extLst>
          </p:cNvPr>
          <p:cNvSpPr txBox="1"/>
          <p:nvPr/>
        </p:nvSpPr>
        <p:spPr>
          <a:xfrm>
            <a:off x="566340" y="5174987"/>
            <a:ext cx="4959848" cy="923330"/>
          </a:xfrm>
          <a:prstGeom prst="rect">
            <a:avLst/>
          </a:prstGeom>
          <a:noFill/>
        </p:spPr>
        <p:txBody>
          <a:bodyPr wrap="square" rtlCol="0">
            <a:spAutoFit/>
          </a:bodyPr>
          <a:lstStyle/>
          <a:p>
            <a:r>
              <a:rPr lang="en-IN" dirty="0">
                <a:solidFill>
                  <a:schemeClr val="bg1"/>
                </a:solidFill>
              </a:rPr>
              <a:t>Random Forest Classifier Training Data Accuracy: 1</a:t>
            </a:r>
          </a:p>
          <a:p>
            <a:endParaRPr lang="en-IN" dirty="0">
              <a:solidFill>
                <a:schemeClr val="bg1"/>
              </a:solidFill>
            </a:endParaRPr>
          </a:p>
          <a:p>
            <a:r>
              <a:rPr lang="en-IN" dirty="0">
                <a:solidFill>
                  <a:schemeClr val="bg1"/>
                </a:solidFill>
              </a:rPr>
              <a:t>Random Forest Classifier Testing Data Accuracy:  1</a:t>
            </a:r>
          </a:p>
        </p:txBody>
      </p:sp>
      <p:pic>
        <p:nvPicPr>
          <p:cNvPr id="9" name="Picture 8">
            <a:extLst>
              <a:ext uri="{FF2B5EF4-FFF2-40B4-BE49-F238E27FC236}">
                <a16:creationId xmlns:a16="http://schemas.microsoft.com/office/drawing/2014/main" id="{F3D330C6-A000-80CE-5E3A-2F72B7424CD4}"/>
              </a:ext>
            </a:extLst>
          </p:cNvPr>
          <p:cNvPicPr>
            <a:picLocks noChangeAspect="1"/>
          </p:cNvPicPr>
          <p:nvPr/>
        </p:nvPicPr>
        <p:blipFill>
          <a:blip r:embed="rId2"/>
          <a:stretch>
            <a:fillRect/>
          </a:stretch>
        </p:blipFill>
        <p:spPr>
          <a:xfrm>
            <a:off x="6096000" y="2175469"/>
            <a:ext cx="5466708" cy="2645596"/>
          </a:xfrm>
          <a:prstGeom prst="rect">
            <a:avLst/>
          </a:prstGeom>
        </p:spPr>
      </p:pic>
      <p:sp>
        <p:nvSpPr>
          <p:cNvPr id="10" name="TextBox 9">
            <a:extLst>
              <a:ext uri="{FF2B5EF4-FFF2-40B4-BE49-F238E27FC236}">
                <a16:creationId xmlns:a16="http://schemas.microsoft.com/office/drawing/2014/main" id="{FFC66626-77D6-177E-8E37-B303B4C9B7E8}"/>
              </a:ext>
            </a:extLst>
          </p:cNvPr>
          <p:cNvSpPr txBox="1"/>
          <p:nvPr/>
        </p:nvSpPr>
        <p:spPr>
          <a:xfrm>
            <a:off x="6096000" y="1574062"/>
            <a:ext cx="4921322" cy="553998"/>
          </a:xfrm>
          <a:prstGeom prst="rect">
            <a:avLst/>
          </a:prstGeom>
          <a:noFill/>
        </p:spPr>
        <p:txBody>
          <a:bodyPr wrap="square" rtlCol="0">
            <a:spAutoFit/>
          </a:bodyPr>
          <a:lstStyle/>
          <a:p>
            <a:r>
              <a:rPr lang="en-US" sz="3000" b="1" dirty="0">
                <a:solidFill>
                  <a:schemeClr val="bg1"/>
                </a:solidFill>
              </a:rPr>
              <a:t>Confusion Matrix</a:t>
            </a:r>
            <a:endParaRPr lang="en-IN" sz="3000" b="1" dirty="0">
              <a:solidFill>
                <a:schemeClr val="bg1"/>
              </a:solidFill>
            </a:endParaRPr>
          </a:p>
        </p:txBody>
      </p:sp>
      <p:pic>
        <p:nvPicPr>
          <p:cNvPr id="12" name="Picture 11">
            <a:extLst>
              <a:ext uri="{FF2B5EF4-FFF2-40B4-BE49-F238E27FC236}">
                <a16:creationId xmlns:a16="http://schemas.microsoft.com/office/drawing/2014/main" id="{F6BB1F18-E091-94E4-5C7F-299BFB9F1586}"/>
              </a:ext>
            </a:extLst>
          </p:cNvPr>
          <p:cNvPicPr>
            <a:picLocks noChangeAspect="1"/>
          </p:cNvPicPr>
          <p:nvPr/>
        </p:nvPicPr>
        <p:blipFill>
          <a:blip r:embed="rId3"/>
          <a:stretch>
            <a:fillRect/>
          </a:stretch>
        </p:blipFill>
        <p:spPr>
          <a:xfrm>
            <a:off x="566340" y="2175469"/>
            <a:ext cx="5250950" cy="2645596"/>
          </a:xfrm>
          <a:prstGeom prst="rect">
            <a:avLst/>
          </a:prstGeom>
        </p:spPr>
      </p:pic>
    </p:spTree>
    <p:extLst>
      <p:ext uri="{BB962C8B-B14F-4D97-AF65-F5344CB8AC3E}">
        <p14:creationId xmlns:p14="http://schemas.microsoft.com/office/powerpoint/2010/main" val="197959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8E4D-8449-51C3-A96D-A84A3885CDB4}"/>
              </a:ext>
            </a:extLst>
          </p:cNvPr>
          <p:cNvSpPr>
            <a:spLocks noGrp="1"/>
          </p:cNvSpPr>
          <p:nvPr>
            <p:ph type="title"/>
          </p:nvPr>
        </p:nvSpPr>
        <p:spPr>
          <a:xfrm>
            <a:off x="839788" y="365125"/>
            <a:ext cx="10515600" cy="960241"/>
          </a:xfrm>
        </p:spPr>
        <p:txBody>
          <a:bodyPr>
            <a:normAutofit/>
          </a:bodyPr>
          <a:lstStyle/>
          <a:p>
            <a:pPr algn="ctr"/>
            <a:r>
              <a:rPr lang="en-US" sz="4400" b="1" dirty="0">
                <a:solidFill>
                  <a:schemeClr val="bg1"/>
                </a:solidFill>
              </a:rPr>
              <a:t>Evaluating the Random Forest Classifier Model</a:t>
            </a:r>
            <a:endParaRPr lang="en-IN" dirty="0">
              <a:solidFill>
                <a:schemeClr val="bg1"/>
              </a:solidFill>
            </a:endParaRPr>
          </a:p>
        </p:txBody>
      </p:sp>
      <p:sp>
        <p:nvSpPr>
          <p:cNvPr id="3" name="Text Placeholder 2">
            <a:extLst>
              <a:ext uri="{FF2B5EF4-FFF2-40B4-BE49-F238E27FC236}">
                <a16:creationId xmlns:a16="http://schemas.microsoft.com/office/drawing/2014/main" id="{99239DAE-E8B7-2C5E-9664-D1C0F2469B06}"/>
              </a:ext>
            </a:extLst>
          </p:cNvPr>
          <p:cNvSpPr>
            <a:spLocks noGrp="1"/>
          </p:cNvSpPr>
          <p:nvPr>
            <p:ph type="body" idx="1"/>
          </p:nvPr>
        </p:nvSpPr>
        <p:spPr>
          <a:xfrm>
            <a:off x="653187" y="1325366"/>
            <a:ext cx="3488507" cy="559942"/>
          </a:xfrm>
        </p:spPr>
        <p:txBody>
          <a:bodyPr/>
          <a:lstStyle/>
          <a:p>
            <a:r>
              <a:rPr lang="en-US" dirty="0">
                <a:solidFill>
                  <a:schemeClr val="bg1"/>
                </a:solidFill>
              </a:rPr>
              <a:t>Classification Report</a:t>
            </a:r>
            <a:endParaRPr lang="en-IN" dirty="0">
              <a:solidFill>
                <a:schemeClr val="bg1"/>
              </a:solidFill>
            </a:endParaRPr>
          </a:p>
        </p:txBody>
      </p:sp>
      <p:pic>
        <p:nvPicPr>
          <p:cNvPr id="8" name="Content Placeholder 7">
            <a:extLst>
              <a:ext uri="{FF2B5EF4-FFF2-40B4-BE49-F238E27FC236}">
                <a16:creationId xmlns:a16="http://schemas.microsoft.com/office/drawing/2014/main" id="{6F893898-5A9F-88B8-EE3C-A21616DEA116}"/>
              </a:ext>
            </a:extLst>
          </p:cNvPr>
          <p:cNvPicPr>
            <a:picLocks noGrp="1" noChangeAspect="1"/>
          </p:cNvPicPr>
          <p:nvPr>
            <p:ph sz="half" idx="2"/>
          </p:nvPr>
        </p:nvPicPr>
        <p:blipFill>
          <a:blip r:embed="rId2"/>
          <a:stretch>
            <a:fillRect/>
          </a:stretch>
        </p:blipFill>
        <p:spPr>
          <a:xfrm>
            <a:off x="653187" y="2011915"/>
            <a:ext cx="4875819" cy="3762161"/>
          </a:xfrm>
        </p:spPr>
      </p:pic>
      <p:sp>
        <p:nvSpPr>
          <p:cNvPr id="5" name="Text Placeholder 4">
            <a:extLst>
              <a:ext uri="{FF2B5EF4-FFF2-40B4-BE49-F238E27FC236}">
                <a16:creationId xmlns:a16="http://schemas.microsoft.com/office/drawing/2014/main" id="{D713A24E-8B01-2F43-038D-878C2822EA40}"/>
              </a:ext>
            </a:extLst>
          </p:cNvPr>
          <p:cNvSpPr>
            <a:spLocks noGrp="1"/>
          </p:cNvSpPr>
          <p:nvPr>
            <p:ph type="body" sz="quarter" idx="3"/>
          </p:nvPr>
        </p:nvSpPr>
        <p:spPr>
          <a:xfrm>
            <a:off x="6169024" y="1325364"/>
            <a:ext cx="2212976" cy="559943"/>
          </a:xfrm>
        </p:spPr>
        <p:txBody>
          <a:bodyPr/>
          <a:lstStyle/>
          <a:p>
            <a:r>
              <a:rPr lang="en-US" dirty="0">
                <a:solidFill>
                  <a:schemeClr val="bg1"/>
                </a:solidFill>
              </a:rPr>
              <a:t>ROC-AUC Curve</a:t>
            </a:r>
            <a:endParaRPr lang="en-IN" dirty="0">
              <a:solidFill>
                <a:schemeClr val="bg1"/>
              </a:solidFill>
            </a:endParaRPr>
          </a:p>
        </p:txBody>
      </p:sp>
      <p:pic>
        <p:nvPicPr>
          <p:cNvPr id="10" name="Content Placeholder 9">
            <a:extLst>
              <a:ext uri="{FF2B5EF4-FFF2-40B4-BE49-F238E27FC236}">
                <a16:creationId xmlns:a16="http://schemas.microsoft.com/office/drawing/2014/main" id="{BBB99DFF-4594-CEAD-E55C-FAC8B77F1114}"/>
              </a:ext>
            </a:extLst>
          </p:cNvPr>
          <p:cNvPicPr>
            <a:picLocks noGrp="1" noChangeAspect="1"/>
          </p:cNvPicPr>
          <p:nvPr>
            <p:ph sz="quarter" idx="4"/>
          </p:nvPr>
        </p:nvPicPr>
        <p:blipFill>
          <a:blip r:embed="rId3"/>
          <a:stretch>
            <a:fillRect/>
          </a:stretch>
        </p:blipFill>
        <p:spPr>
          <a:xfrm>
            <a:off x="6087259" y="2011915"/>
            <a:ext cx="4957260" cy="3762161"/>
          </a:xfrm>
        </p:spPr>
      </p:pic>
    </p:spTree>
    <p:extLst>
      <p:ext uri="{BB962C8B-B14F-4D97-AF65-F5344CB8AC3E}">
        <p14:creationId xmlns:p14="http://schemas.microsoft.com/office/powerpoint/2010/main" val="181967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7004-F556-2864-51BA-9B5DCE129899}"/>
              </a:ext>
            </a:extLst>
          </p:cNvPr>
          <p:cNvSpPr>
            <a:spLocks noGrp="1"/>
          </p:cNvSpPr>
          <p:nvPr>
            <p:ph type="title"/>
          </p:nvPr>
        </p:nvSpPr>
        <p:spPr>
          <a:xfrm>
            <a:off x="704851" y="291955"/>
            <a:ext cx="10515600" cy="613685"/>
          </a:xfrm>
        </p:spPr>
        <p:txBody>
          <a:bodyPr>
            <a:normAutofit fontScale="90000"/>
          </a:bodyPr>
          <a:lstStyle/>
          <a:p>
            <a:pPr algn="ctr"/>
            <a:r>
              <a:rPr lang="en-US" sz="4400" b="1" dirty="0">
                <a:solidFill>
                  <a:schemeClr val="bg1"/>
                </a:solidFill>
              </a:rPr>
              <a:t>Evaluating the Random Forest Classifier Model</a:t>
            </a:r>
            <a:endParaRPr lang="en-IN" dirty="0">
              <a:solidFill>
                <a:schemeClr val="bg1"/>
              </a:solidFill>
            </a:endParaRPr>
          </a:p>
        </p:txBody>
      </p:sp>
      <p:sp>
        <p:nvSpPr>
          <p:cNvPr id="3" name="Text Placeholder 2">
            <a:extLst>
              <a:ext uri="{FF2B5EF4-FFF2-40B4-BE49-F238E27FC236}">
                <a16:creationId xmlns:a16="http://schemas.microsoft.com/office/drawing/2014/main" id="{5AEF571D-D6A6-66F4-73EA-47784B01223D}"/>
              </a:ext>
            </a:extLst>
          </p:cNvPr>
          <p:cNvSpPr>
            <a:spLocks noGrp="1"/>
          </p:cNvSpPr>
          <p:nvPr>
            <p:ph type="body" idx="1"/>
          </p:nvPr>
        </p:nvSpPr>
        <p:spPr>
          <a:xfrm>
            <a:off x="946898" y="1087339"/>
            <a:ext cx="3867149" cy="613685"/>
          </a:xfrm>
        </p:spPr>
        <p:txBody>
          <a:bodyPr/>
          <a:lstStyle/>
          <a:p>
            <a:r>
              <a:rPr lang="en-US" dirty="0">
                <a:solidFill>
                  <a:schemeClr val="bg1"/>
                </a:solidFill>
              </a:rPr>
              <a:t>Cross Validation Technique</a:t>
            </a:r>
          </a:p>
        </p:txBody>
      </p:sp>
      <p:pic>
        <p:nvPicPr>
          <p:cNvPr id="8" name="Content Placeholder 7">
            <a:extLst>
              <a:ext uri="{FF2B5EF4-FFF2-40B4-BE49-F238E27FC236}">
                <a16:creationId xmlns:a16="http://schemas.microsoft.com/office/drawing/2014/main" id="{7E1F9D18-E6A9-7332-B32A-212F931A4F80}"/>
              </a:ext>
            </a:extLst>
          </p:cNvPr>
          <p:cNvPicPr>
            <a:picLocks noGrp="1" noChangeAspect="1"/>
          </p:cNvPicPr>
          <p:nvPr>
            <p:ph sz="half" idx="2"/>
          </p:nvPr>
        </p:nvPicPr>
        <p:blipFill>
          <a:blip r:embed="rId2"/>
          <a:stretch>
            <a:fillRect/>
          </a:stretch>
        </p:blipFill>
        <p:spPr>
          <a:xfrm>
            <a:off x="704851" y="1701024"/>
            <a:ext cx="5157787" cy="3472665"/>
          </a:xfrm>
        </p:spPr>
      </p:pic>
      <p:sp>
        <p:nvSpPr>
          <p:cNvPr id="5" name="Text Placeholder 4">
            <a:extLst>
              <a:ext uri="{FF2B5EF4-FFF2-40B4-BE49-F238E27FC236}">
                <a16:creationId xmlns:a16="http://schemas.microsoft.com/office/drawing/2014/main" id="{B8A05DA7-0EB6-00FD-EFDF-85352F5DB8E3}"/>
              </a:ext>
            </a:extLst>
          </p:cNvPr>
          <p:cNvSpPr>
            <a:spLocks noGrp="1"/>
          </p:cNvSpPr>
          <p:nvPr>
            <p:ph type="body" sz="quarter" idx="3"/>
          </p:nvPr>
        </p:nvSpPr>
        <p:spPr>
          <a:xfrm>
            <a:off x="6132512" y="1122968"/>
            <a:ext cx="5183188" cy="542425"/>
          </a:xfrm>
        </p:spPr>
        <p:txBody>
          <a:bodyPr/>
          <a:lstStyle/>
          <a:p>
            <a:r>
              <a:rPr lang="en-US" dirty="0">
                <a:solidFill>
                  <a:schemeClr val="bg1"/>
                </a:solidFill>
              </a:rPr>
              <a:t>Cross Validation on Hold out Set</a:t>
            </a:r>
            <a:endParaRPr lang="en-IN" dirty="0">
              <a:solidFill>
                <a:schemeClr val="bg1"/>
              </a:solidFill>
            </a:endParaRPr>
          </a:p>
        </p:txBody>
      </p:sp>
      <p:pic>
        <p:nvPicPr>
          <p:cNvPr id="10" name="Content Placeholder 9">
            <a:extLst>
              <a:ext uri="{FF2B5EF4-FFF2-40B4-BE49-F238E27FC236}">
                <a16:creationId xmlns:a16="http://schemas.microsoft.com/office/drawing/2014/main" id="{03B7DFCB-92EE-C0AD-B1CE-BB521899D5DB}"/>
              </a:ext>
            </a:extLst>
          </p:cNvPr>
          <p:cNvPicPr>
            <a:picLocks noGrp="1" noChangeAspect="1"/>
          </p:cNvPicPr>
          <p:nvPr>
            <p:ph sz="quarter" idx="4"/>
          </p:nvPr>
        </p:nvPicPr>
        <p:blipFill>
          <a:blip r:embed="rId3"/>
          <a:stretch>
            <a:fillRect/>
          </a:stretch>
        </p:blipFill>
        <p:spPr>
          <a:xfrm>
            <a:off x="6132511" y="1645541"/>
            <a:ext cx="5354637" cy="3528148"/>
          </a:xfrm>
        </p:spPr>
      </p:pic>
      <p:sp>
        <p:nvSpPr>
          <p:cNvPr id="11" name="TextBox 10">
            <a:extLst>
              <a:ext uri="{FF2B5EF4-FFF2-40B4-BE49-F238E27FC236}">
                <a16:creationId xmlns:a16="http://schemas.microsoft.com/office/drawing/2014/main" id="{89BC2A8E-68A6-C7CA-21FD-7B96220BC354}"/>
              </a:ext>
            </a:extLst>
          </p:cNvPr>
          <p:cNvSpPr txBox="1"/>
          <p:nvPr/>
        </p:nvSpPr>
        <p:spPr>
          <a:xfrm>
            <a:off x="6096000" y="5319533"/>
            <a:ext cx="4859676" cy="830997"/>
          </a:xfrm>
          <a:prstGeom prst="rect">
            <a:avLst/>
          </a:prstGeom>
          <a:noFill/>
        </p:spPr>
        <p:txBody>
          <a:bodyPr wrap="square" rtlCol="0">
            <a:spAutoFit/>
          </a:bodyPr>
          <a:lstStyle/>
          <a:p>
            <a:r>
              <a:rPr lang="en-US" sz="2400" dirty="0">
                <a:solidFill>
                  <a:schemeClr val="bg1"/>
                </a:solidFill>
              </a:rPr>
              <a:t>Cross Validation mean F1 Score: 1.0</a:t>
            </a:r>
          </a:p>
          <a:p>
            <a:r>
              <a:rPr lang="en-US" sz="2400" dirty="0">
                <a:solidFill>
                  <a:schemeClr val="bg1"/>
                </a:solidFill>
              </a:rPr>
              <a:t>Holdout Set F1 Score: 1.0</a:t>
            </a:r>
            <a:endParaRPr lang="en-IN" sz="2400" dirty="0">
              <a:solidFill>
                <a:schemeClr val="bg1"/>
              </a:solidFill>
            </a:endParaRPr>
          </a:p>
        </p:txBody>
      </p:sp>
    </p:spTree>
    <p:extLst>
      <p:ext uri="{BB962C8B-B14F-4D97-AF65-F5344CB8AC3E}">
        <p14:creationId xmlns:p14="http://schemas.microsoft.com/office/powerpoint/2010/main" val="1981618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CDFB-6454-B0FB-6FB4-E9020983C814}"/>
              </a:ext>
            </a:extLst>
          </p:cNvPr>
          <p:cNvSpPr>
            <a:spLocks noGrp="1"/>
          </p:cNvSpPr>
          <p:nvPr>
            <p:ph type="title"/>
          </p:nvPr>
        </p:nvSpPr>
        <p:spPr/>
        <p:txBody>
          <a:bodyPr/>
          <a:lstStyle/>
          <a:p>
            <a:pPr algn="ctr"/>
            <a:r>
              <a:rPr lang="en-US" b="1" dirty="0">
                <a:solidFill>
                  <a:schemeClr val="bg1"/>
                </a:solidFill>
              </a:rPr>
              <a:t>Model Selection </a:t>
            </a:r>
            <a:endParaRPr lang="en-IN" b="1" dirty="0">
              <a:solidFill>
                <a:schemeClr val="bg1"/>
              </a:solidFill>
            </a:endParaRPr>
          </a:p>
        </p:txBody>
      </p:sp>
      <p:pic>
        <p:nvPicPr>
          <p:cNvPr id="6" name="Content Placeholder 5">
            <a:extLst>
              <a:ext uri="{FF2B5EF4-FFF2-40B4-BE49-F238E27FC236}">
                <a16:creationId xmlns:a16="http://schemas.microsoft.com/office/drawing/2014/main" id="{98E96BBF-3158-EDA7-DA33-7626A4A9CD2D}"/>
              </a:ext>
            </a:extLst>
          </p:cNvPr>
          <p:cNvPicPr>
            <a:picLocks noGrp="1" noChangeAspect="1"/>
          </p:cNvPicPr>
          <p:nvPr>
            <p:ph sz="half" idx="1"/>
          </p:nvPr>
        </p:nvPicPr>
        <p:blipFill>
          <a:blip r:embed="rId2"/>
          <a:stretch>
            <a:fillRect/>
          </a:stretch>
        </p:blipFill>
        <p:spPr>
          <a:xfrm>
            <a:off x="1380363" y="2805954"/>
            <a:ext cx="3458966" cy="2465294"/>
          </a:xfrm>
        </p:spPr>
      </p:pic>
      <p:pic>
        <p:nvPicPr>
          <p:cNvPr id="8" name="Content Placeholder 7">
            <a:extLst>
              <a:ext uri="{FF2B5EF4-FFF2-40B4-BE49-F238E27FC236}">
                <a16:creationId xmlns:a16="http://schemas.microsoft.com/office/drawing/2014/main" id="{D01DECE6-2EC3-5E90-C8A9-B44D47965B0F}"/>
              </a:ext>
            </a:extLst>
          </p:cNvPr>
          <p:cNvPicPr>
            <a:picLocks noGrp="1" noChangeAspect="1"/>
          </p:cNvPicPr>
          <p:nvPr>
            <p:ph sz="half" idx="2"/>
          </p:nvPr>
        </p:nvPicPr>
        <p:blipFill>
          <a:blip r:embed="rId3"/>
          <a:stretch>
            <a:fillRect/>
          </a:stretch>
        </p:blipFill>
        <p:spPr>
          <a:xfrm>
            <a:off x="5440146" y="1834124"/>
            <a:ext cx="6170860" cy="4422436"/>
          </a:xfrm>
        </p:spPr>
      </p:pic>
    </p:spTree>
    <p:extLst>
      <p:ext uri="{BB962C8B-B14F-4D97-AF65-F5344CB8AC3E}">
        <p14:creationId xmlns:p14="http://schemas.microsoft.com/office/powerpoint/2010/main" val="3859945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4D6E-E0B5-1259-9F47-D8C924704AA4}"/>
              </a:ext>
            </a:extLst>
          </p:cNvPr>
          <p:cNvSpPr>
            <a:spLocks noGrp="1"/>
          </p:cNvSpPr>
          <p:nvPr>
            <p:ph type="title"/>
          </p:nvPr>
        </p:nvSpPr>
        <p:spPr>
          <a:xfrm>
            <a:off x="98461" y="222828"/>
            <a:ext cx="10515600" cy="923330"/>
          </a:xfrm>
        </p:spPr>
        <p:txBody>
          <a:bodyPr>
            <a:normAutofit/>
          </a:bodyPr>
          <a:lstStyle/>
          <a:p>
            <a:pPr algn="ctr"/>
            <a:r>
              <a:rPr lang="en-US" sz="4800" b="1" dirty="0">
                <a:solidFill>
                  <a:schemeClr val="bg1"/>
                </a:solidFill>
              </a:rPr>
              <a:t>Conclusion </a:t>
            </a:r>
            <a:endParaRPr lang="en-IN" sz="4800" b="1" dirty="0">
              <a:solidFill>
                <a:schemeClr val="bg1"/>
              </a:solidFill>
            </a:endParaRPr>
          </a:p>
        </p:txBody>
      </p:sp>
      <p:sp>
        <p:nvSpPr>
          <p:cNvPr id="7" name="TextBox 6">
            <a:extLst>
              <a:ext uri="{FF2B5EF4-FFF2-40B4-BE49-F238E27FC236}">
                <a16:creationId xmlns:a16="http://schemas.microsoft.com/office/drawing/2014/main" id="{F0A2FD34-7579-9A0D-220D-BBD7FC6A0190}"/>
              </a:ext>
            </a:extLst>
          </p:cNvPr>
          <p:cNvSpPr txBox="1"/>
          <p:nvPr/>
        </p:nvSpPr>
        <p:spPr>
          <a:xfrm>
            <a:off x="538059" y="2026954"/>
            <a:ext cx="6375342" cy="1015663"/>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bg1"/>
                </a:solidFill>
                <a:effectLst/>
                <a:latin typeface="-apple-system"/>
              </a:rPr>
              <a:t>Random Forest Classifier</a:t>
            </a:r>
            <a:r>
              <a:rPr lang="en-US" sz="2000" b="0" i="0" dirty="0">
                <a:solidFill>
                  <a:schemeClr val="bg1"/>
                </a:solidFill>
                <a:effectLst/>
                <a:latin typeface="-apple-system"/>
              </a:rPr>
              <a:t>: Best choice if computational cost is not a concern. It offers high accuracy and robustness to data imbalance and overfitting.</a:t>
            </a:r>
          </a:p>
        </p:txBody>
      </p:sp>
      <p:sp>
        <p:nvSpPr>
          <p:cNvPr id="9" name="TextBox 8">
            <a:extLst>
              <a:ext uri="{FF2B5EF4-FFF2-40B4-BE49-F238E27FC236}">
                <a16:creationId xmlns:a16="http://schemas.microsoft.com/office/drawing/2014/main" id="{BA1DD392-3F4F-BF88-77E1-EACEDB39B6A0}"/>
              </a:ext>
            </a:extLst>
          </p:cNvPr>
          <p:cNvSpPr txBox="1"/>
          <p:nvPr/>
        </p:nvSpPr>
        <p:spPr>
          <a:xfrm>
            <a:off x="538059" y="1197395"/>
            <a:ext cx="3791894" cy="461665"/>
          </a:xfrm>
          <a:prstGeom prst="rect">
            <a:avLst/>
          </a:prstGeom>
          <a:noFill/>
        </p:spPr>
        <p:txBody>
          <a:bodyPr wrap="square">
            <a:spAutoFit/>
          </a:bodyPr>
          <a:lstStyle/>
          <a:p>
            <a:pPr algn="l"/>
            <a:r>
              <a:rPr lang="en-IN" sz="2400" b="1" i="0" dirty="0">
                <a:solidFill>
                  <a:schemeClr val="bg1"/>
                </a:solidFill>
                <a:effectLst/>
                <a:latin typeface="-apple-system"/>
              </a:rPr>
              <a:t>Model Selection</a:t>
            </a:r>
          </a:p>
        </p:txBody>
      </p:sp>
      <p:pic>
        <p:nvPicPr>
          <p:cNvPr id="13" name="Picture 12">
            <a:extLst>
              <a:ext uri="{FF2B5EF4-FFF2-40B4-BE49-F238E27FC236}">
                <a16:creationId xmlns:a16="http://schemas.microsoft.com/office/drawing/2014/main" id="{2F5C6883-6F00-14FE-670F-7F65BA53C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915" y="1146158"/>
            <a:ext cx="4340026" cy="2256301"/>
          </a:xfrm>
          <a:prstGeom prst="rect">
            <a:avLst/>
          </a:prstGeom>
        </p:spPr>
      </p:pic>
      <p:sp>
        <p:nvSpPr>
          <p:cNvPr id="15" name="TextBox 14">
            <a:extLst>
              <a:ext uri="{FF2B5EF4-FFF2-40B4-BE49-F238E27FC236}">
                <a16:creationId xmlns:a16="http://schemas.microsoft.com/office/drawing/2014/main" id="{75DCF3BB-153E-1217-4DE9-AF9D3F4F77A8}"/>
              </a:ext>
            </a:extLst>
          </p:cNvPr>
          <p:cNvSpPr txBox="1"/>
          <p:nvPr/>
        </p:nvSpPr>
        <p:spPr>
          <a:xfrm>
            <a:off x="538059" y="4436315"/>
            <a:ext cx="6190180" cy="707886"/>
          </a:xfrm>
          <a:prstGeom prst="rect">
            <a:avLst/>
          </a:prstGeom>
          <a:noFill/>
        </p:spPr>
        <p:txBody>
          <a:bodyPr wrap="square">
            <a:spAutoFit/>
          </a:bodyPr>
          <a:lstStyle/>
          <a:p>
            <a:pPr marL="342900" indent="-342900">
              <a:buFont typeface="Arial" panose="020B0604020202020204" pitchFamily="34" charset="0"/>
              <a:buChar char="•"/>
            </a:pPr>
            <a:r>
              <a:rPr lang="en-US" sz="2000" b="1" i="0" dirty="0">
                <a:solidFill>
                  <a:schemeClr val="bg1"/>
                </a:solidFill>
                <a:effectLst/>
                <a:latin typeface="-apple-system"/>
              </a:rPr>
              <a:t>Logistic Regression</a:t>
            </a:r>
            <a:r>
              <a:rPr lang="en-US" sz="2000" b="0" i="0" dirty="0">
                <a:solidFill>
                  <a:schemeClr val="bg1"/>
                </a:solidFill>
                <a:effectLst/>
                <a:latin typeface="-apple-system"/>
              </a:rPr>
              <a:t>: Preferred when computational efficiency and interpretability are crucial</a:t>
            </a:r>
            <a:endParaRPr lang="en-IN" sz="2000" dirty="0">
              <a:solidFill>
                <a:schemeClr val="bg1"/>
              </a:solidFill>
            </a:endParaRPr>
          </a:p>
        </p:txBody>
      </p:sp>
      <p:pic>
        <p:nvPicPr>
          <p:cNvPr id="17" name="Picture 16">
            <a:extLst>
              <a:ext uri="{FF2B5EF4-FFF2-40B4-BE49-F238E27FC236}">
                <a16:creationId xmlns:a16="http://schemas.microsoft.com/office/drawing/2014/main" id="{F6C2C5A4-8C4C-3AA5-BBDF-CFD5AEA4F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915" y="3818964"/>
            <a:ext cx="4340026" cy="2592087"/>
          </a:xfrm>
          <a:prstGeom prst="rect">
            <a:avLst/>
          </a:prstGeom>
        </p:spPr>
      </p:pic>
    </p:spTree>
    <p:extLst>
      <p:ext uri="{BB962C8B-B14F-4D97-AF65-F5344CB8AC3E}">
        <p14:creationId xmlns:p14="http://schemas.microsoft.com/office/powerpoint/2010/main" val="1952262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6B03CB-CED7-6759-1A18-C97CFF61CDFA}"/>
              </a:ext>
            </a:extLst>
          </p:cNvPr>
          <p:cNvSpPr>
            <a:spLocks noGrp="1"/>
          </p:cNvSpPr>
          <p:nvPr>
            <p:ph type="title"/>
          </p:nvPr>
        </p:nvSpPr>
        <p:spPr>
          <a:xfrm>
            <a:off x="838200" y="365126"/>
            <a:ext cx="10515600" cy="863180"/>
          </a:xfrm>
        </p:spPr>
        <p:txBody>
          <a:bodyPr>
            <a:normAutofit/>
          </a:bodyPr>
          <a:lstStyle/>
          <a:p>
            <a:pPr algn="ctr"/>
            <a:r>
              <a:rPr lang="en-US" sz="4800" b="1" dirty="0">
                <a:solidFill>
                  <a:schemeClr val="bg1"/>
                </a:solidFill>
              </a:rPr>
              <a:t>Conclusion</a:t>
            </a:r>
            <a:endParaRPr lang="en-IN" sz="4800" b="1" dirty="0">
              <a:solidFill>
                <a:schemeClr val="bg1"/>
              </a:solidFill>
            </a:endParaRPr>
          </a:p>
        </p:txBody>
      </p:sp>
      <p:sp>
        <p:nvSpPr>
          <p:cNvPr id="7" name="TextBox 6">
            <a:extLst>
              <a:ext uri="{FF2B5EF4-FFF2-40B4-BE49-F238E27FC236}">
                <a16:creationId xmlns:a16="http://schemas.microsoft.com/office/drawing/2014/main" id="{1CA78753-B2A3-E011-19A5-BA55FE42FA01}"/>
              </a:ext>
            </a:extLst>
          </p:cNvPr>
          <p:cNvSpPr txBox="1"/>
          <p:nvPr/>
        </p:nvSpPr>
        <p:spPr>
          <a:xfrm>
            <a:off x="627328" y="1521229"/>
            <a:ext cx="4550597" cy="461665"/>
          </a:xfrm>
          <a:prstGeom prst="rect">
            <a:avLst/>
          </a:prstGeom>
          <a:noFill/>
        </p:spPr>
        <p:txBody>
          <a:bodyPr wrap="square">
            <a:spAutoFit/>
          </a:bodyPr>
          <a:lstStyle/>
          <a:p>
            <a:pPr algn="l"/>
            <a:r>
              <a:rPr lang="en-IN" sz="2400" b="1" i="0" dirty="0">
                <a:solidFill>
                  <a:schemeClr val="bg1"/>
                </a:solidFill>
                <a:effectLst/>
                <a:latin typeface="-apple-system"/>
              </a:rPr>
              <a:t>Refining Classification Models</a:t>
            </a:r>
          </a:p>
        </p:txBody>
      </p:sp>
      <p:sp>
        <p:nvSpPr>
          <p:cNvPr id="9" name="TextBox 8">
            <a:extLst>
              <a:ext uri="{FF2B5EF4-FFF2-40B4-BE49-F238E27FC236}">
                <a16:creationId xmlns:a16="http://schemas.microsoft.com/office/drawing/2014/main" id="{084B1EC6-16C6-CEB1-7302-E6F7BB43DED3}"/>
              </a:ext>
            </a:extLst>
          </p:cNvPr>
          <p:cNvSpPr txBox="1"/>
          <p:nvPr/>
        </p:nvSpPr>
        <p:spPr>
          <a:xfrm>
            <a:off x="478807" y="2153971"/>
            <a:ext cx="6097712" cy="1015663"/>
          </a:xfrm>
          <a:prstGeom prst="rect">
            <a:avLst/>
          </a:prstGeom>
          <a:noFill/>
        </p:spPr>
        <p:txBody>
          <a:bodyPr wrap="square">
            <a:spAutoFit/>
          </a:bodyPr>
          <a:lstStyle/>
          <a:p>
            <a:pPr marL="342900" indent="-342900" algn="l">
              <a:buFont typeface="Arial" panose="020B0604020202020204" pitchFamily="34" charset="0"/>
              <a:buChar char="•"/>
            </a:pPr>
            <a:r>
              <a:rPr lang="en-IN" sz="2000" b="1" i="0" dirty="0">
                <a:solidFill>
                  <a:schemeClr val="bg1"/>
                </a:solidFill>
                <a:effectLst/>
                <a:latin typeface="-apple-system"/>
              </a:rPr>
              <a:t>Hyperparameter Tuning</a:t>
            </a:r>
            <a:r>
              <a:rPr lang="en-IN" sz="2000" b="0" i="0" dirty="0">
                <a:solidFill>
                  <a:schemeClr val="bg1"/>
                </a:solidFill>
                <a:effectLst/>
                <a:latin typeface="-apple-system"/>
              </a:rPr>
              <a:t>: Optimize model performance, specifically for the Random Forest model.</a:t>
            </a:r>
          </a:p>
        </p:txBody>
      </p:sp>
      <p:sp>
        <p:nvSpPr>
          <p:cNvPr id="11" name="TextBox 10">
            <a:extLst>
              <a:ext uri="{FF2B5EF4-FFF2-40B4-BE49-F238E27FC236}">
                <a16:creationId xmlns:a16="http://schemas.microsoft.com/office/drawing/2014/main" id="{62B3A9AA-E96D-A640-F17B-EDF9CB436123}"/>
              </a:ext>
            </a:extLst>
          </p:cNvPr>
          <p:cNvSpPr txBox="1"/>
          <p:nvPr/>
        </p:nvSpPr>
        <p:spPr>
          <a:xfrm>
            <a:off x="398124" y="3255173"/>
            <a:ext cx="6845157" cy="1015663"/>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bg1"/>
                </a:solidFill>
                <a:effectLst/>
                <a:latin typeface="-apple-system"/>
              </a:rPr>
              <a:t>Ensemble Methods</a:t>
            </a:r>
            <a:r>
              <a:rPr lang="en-US" sz="2000" b="0" i="0" dirty="0">
                <a:solidFill>
                  <a:schemeClr val="bg1"/>
                </a:solidFill>
                <a:effectLst/>
                <a:latin typeface="-apple-system"/>
              </a:rPr>
              <a:t>: Explore AdaBoost, Gradient Boosting, or </a:t>
            </a:r>
            <a:r>
              <a:rPr lang="en-US" sz="2000" b="0" i="0" dirty="0" err="1">
                <a:solidFill>
                  <a:schemeClr val="bg1"/>
                </a:solidFill>
                <a:effectLst/>
                <a:latin typeface="-apple-system"/>
              </a:rPr>
              <a:t>XGBoost</a:t>
            </a:r>
            <a:r>
              <a:rPr lang="en-US" sz="2000" b="0" i="0" dirty="0">
                <a:solidFill>
                  <a:schemeClr val="bg1"/>
                </a:solidFill>
                <a:effectLst/>
                <a:latin typeface="-apple-system"/>
              </a:rPr>
              <a:t> to leverage their combined strengths for superior predictive performance.</a:t>
            </a:r>
          </a:p>
        </p:txBody>
      </p:sp>
      <p:sp>
        <p:nvSpPr>
          <p:cNvPr id="13" name="TextBox 12">
            <a:extLst>
              <a:ext uri="{FF2B5EF4-FFF2-40B4-BE49-F238E27FC236}">
                <a16:creationId xmlns:a16="http://schemas.microsoft.com/office/drawing/2014/main" id="{6BD220EE-8F45-F44C-3690-8BE8753792C7}"/>
              </a:ext>
            </a:extLst>
          </p:cNvPr>
          <p:cNvSpPr txBox="1"/>
          <p:nvPr/>
        </p:nvSpPr>
        <p:spPr>
          <a:xfrm>
            <a:off x="398124" y="4441913"/>
            <a:ext cx="6097712" cy="1015663"/>
          </a:xfrm>
          <a:prstGeom prst="rect">
            <a:avLst/>
          </a:prstGeom>
          <a:noFill/>
        </p:spPr>
        <p:txBody>
          <a:bodyPr wrap="square">
            <a:spAutoFit/>
          </a:bodyPr>
          <a:lstStyle/>
          <a:p>
            <a:pPr marL="342900" indent="-342900" algn="l">
              <a:buFont typeface="Arial" panose="020B0604020202020204" pitchFamily="34" charset="0"/>
              <a:buChar char="•"/>
            </a:pPr>
            <a:r>
              <a:rPr lang="en-US" sz="2000" b="1" i="0" dirty="0">
                <a:solidFill>
                  <a:schemeClr val="bg1"/>
                </a:solidFill>
                <a:effectLst/>
                <a:latin typeface="-apple-system"/>
              </a:rPr>
              <a:t>Deep Learning</a:t>
            </a:r>
            <a:r>
              <a:rPr lang="en-US" sz="2000" b="0" i="0" dirty="0">
                <a:solidFill>
                  <a:schemeClr val="bg1"/>
                </a:solidFill>
                <a:effectLst/>
                <a:latin typeface="-apple-system"/>
              </a:rPr>
              <a:t>: Experiment with neural network architectures to capture complex relationships in the data.</a:t>
            </a:r>
          </a:p>
        </p:txBody>
      </p:sp>
      <p:pic>
        <p:nvPicPr>
          <p:cNvPr id="15" name="Picture 14">
            <a:extLst>
              <a:ext uri="{FF2B5EF4-FFF2-40B4-BE49-F238E27FC236}">
                <a16:creationId xmlns:a16="http://schemas.microsoft.com/office/drawing/2014/main" id="{DF8A9245-8D55-EAF0-0DFD-2BDDC9630F73}"/>
              </a:ext>
            </a:extLst>
          </p:cNvPr>
          <p:cNvPicPr>
            <a:picLocks noChangeAspect="1"/>
          </p:cNvPicPr>
          <p:nvPr/>
        </p:nvPicPr>
        <p:blipFill>
          <a:blip r:embed="rId2"/>
          <a:stretch>
            <a:fillRect/>
          </a:stretch>
        </p:blipFill>
        <p:spPr>
          <a:xfrm>
            <a:off x="7433073" y="3937932"/>
            <a:ext cx="4280121" cy="2554942"/>
          </a:xfrm>
          <a:prstGeom prst="rect">
            <a:avLst/>
          </a:prstGeom>
        </p:spPr>
      </p:pic>
      <p:pic>
        <p:nvPicPr>
          <p:cNvPr id="17" name="Picture 16">
            <a:extLst>
              <a:ext uri="{FF2B5EF4-FFF2-40B4-BE49-F238E27FC236}">
                <a16:creationId xmlns:a16="http://schemas.microsoft.com/office/drawing/2014/main" id="{3C87325C-F0D3-C427-FE5B-6DC09298786F}"/>
              </a:ext>
            </a:extLst>
          </p:cNvPr>
          <p:cNvPicPr>
            <a:picLocks noChangeAspect="1"/>
          </p:cNvPicPr>
          <p:nvPr/>
        </p:nvPicPr>
        <p:blipFill>
          <a:blip r:embed="rId3"/>
          <a:stretch>
            <a:fillRect/>
          </a:stretch>
        </p:blipFill>
        <p:spPr>
          <a:xfrm>
            <a:off x="7433073" y="1344552"/>
            <a:ext cx="4280120" cy="2329700"/>
          </a:xfrm>
          <a:prstGeom prst="rect">
            <a:avLst/>
          </a:prstGeom>
        </p:spPr>
      </p:pic>
    </p:spTree>
    <p:extLst>
      <p:ext uri="{BB962C8B-B14F-4D97-AF65-F5344CB8AC3E}">
        <p14:creationId xmlns:p14="http://schemas.microsoft.com/office/powerpoint/2010/main" val="179994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3D505-431A-2D3D-02BD-3A1FB4EEE00A}"/>
              </a:ext>
            </a:extLst>
          </p:cNvPr>
          <p:cNvSpPr>
            <a:spLocks noGrp="1"/>
          </p:cNvSpPr>
          <p:nvPr>
            <p:ph type="title"/>
          </p:nvPr>
        </p:nvSpPr>
        <p:spPr>
          <a:xfrm>
            <a:off x="838200" y="0"/>
            <a:ext cx="10515600" cy="1090166"/>
          </a:xfrm>
        </p:spPr>
        <p:txBody>
          <a:bodyPr>
            <a:normAutofit/>
          </a:bodyPr>
          <a:lstStyle/>
          <a:p>
            <a:pPr algn="ctr"/>
            <a:r>
              <a:rPr lang="en-US" b="1" dirty="0">
                <a:solidFill>
                  <a:schemeClr val="bg1"/>
                </a:solidFill>
              </a:rPr>
              <a:t>Particle Physics History</a:t>
            </a:r>
          </a:p>
        </p:txBody>
      </p:sp>
      <p:sp>
        <p:nvSpPr>
          <p:cNvPr id="3" name="Content Placeholder 2">
            <a:extLst>
              <a:ext uri="{FF2B5EF4-FFF2-40B4-BE49-F238E27FC236}">
                <a16:creationId xmlns:a16="http://schemas.microsoft.com/office/drawing/2014/main" id="{D328B85D-FC40-6FF6-FE23-A6BBEAD54165}"/>
              </a:ext>
            </a:extLst>
          </p:cNvPr>
          <p:cNvSpPr>
            <a:spLocks noGrp="1"/>
          </p:cNvSpPr>
          <p:nvPr>
            <p:ph idx="1"/>
          </p:nvPr>
        </p:nvSpPr>
        <p:spPr>
          <a:xfrm>
            <a:off x="4780052" y="1799110"/>
            <a:ext cx="7411948" cy="3671049"/>
          </a:xfrm>
        </p:spPr>
        <p:txBody>
          <a:bodyPr/>
          <a:lstStyle/>
          <a:p>
            <a:pPr marL="0" indent="0">
              <a:buNone/>
            </a:pPr>
            <a:r>
              <a:rPr lang="en-US" b="0" i="0" dirty="0">
                <a:solidFill>
                  <a:schemeClr val="bg1"/>
                </a:solidFill>
                <a:effectLst/>
                <a:latin typeface="Söhne"/>
              </a:rPr>
              <a:t>The Large Hadron Collider (LHC) at CERN accelerates protons to near-light speed, colliding them to study subatomic particles. Experiments like ATLAS and CMS analyze these particles, yielding insights into fundamental aspects of the universe, including the discovery of the Higgs boson in 2012. LHC's research enhances our understanding of matter, energy, and the fundamental forces shaping the cosmos.</a:t>
            </a:r>
            <a:endParaRPr lang="en-US" dirty="0">
              <a:solidFill>
                <a:schemeClr val="bg1"/>
              </a:solidFill>
            </a:endParaRPr>
          </a:p>
        </p:txBody>
      </p:sp>
      <p:pic>
        <p:nvPicPr>
          <p:cNvPr id="4" name="Picture 3">
            <a:extLst>
              <a:ext uri="{FF2B5EF4-FFF2-40B4-BE49-F238E27FC236}">
                <a16:creationId xmlns:a16="http://schemas.microsoft.com/office/drawing/2014/main" id="{6949357F-20B1-DDCA-B24E-526D64BAA0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5021" y="1524000"/>
            <a:ext cx="4341279" cy="443865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pic>
    </p:spTree>
    <p:extLst>
      <p:ext uri="{BB962C8B-B14F-4D97-AF65-F5344CB8AC3E}">
        <p14:creationId xmlns:p14="http://schemas.microsoft.com/office/powerpoint/2010/main" val="138598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0162-C4FE-7916-AADF-52E891B61E08}"/>
              </a:ext>
            </a:extLst>
          </p:cNvPr>
          <p:cNvSpPr>
            <a:spLocks noGrp="1"/>
          </p:cNvSpPr>
          <p:nvPr>
            <p:ph type="title"/>
          </p:nvPr>
        </p:nvSpPr>
        <p:spPr>
          <a:xfrm>
            <a:off x="838200" y="365125"/>
            <a:ext cx="10515600" cy="1194735"/>
          </a:xfrm>
        </p:spPr>
        <p:txBody>
          <a:bodyPr/>
          <a:lstStyle/>
          <a:p>
            <a:r>
              <a:rPr lang="en-US" b="1" dirty="0">
                <a:solidFill>
                  <a:schemeClr val="bg1"/>
                </a:solidFill>
              </a:rPr>
              <a:t>Problem Statement and Objective</a:t>
            </a:r>
          </a:p>
        </p:txBody>
      </p:sp>
      <p:sp>
        <p:nvSpPr>
          <p:cNvPr id="3" name="Content Placeholder 2">
            <a:extLst>
              <a:ext uri="{FF2B5EF4-FFF2-40B4-BE49-F238E27FC236}">
                <a16:creationId xmlns:a16="http://schemas.microsoft.com/office/drawing/2014/main" id="{94CAD469-5C9D-2F2C-6A99-ECE466B56C97}"/>
              </a:ext>
            </a:extLst>
          </p:cNvPr>
          <p:cNvSpPr>
            <a:spLocks noGrp="1"/>
          </p:cNvSpPr>
          <p:nvPr>
            <p:ph idx="1"/>
          </p:nvPr>
        </p:nvSpPr>
        <p:spPr>
          <a:xfrm>
            <a:off x="838200" y="1703295"/>
            <a:ext cx="10515600" cy="4617104"/>
          </a:xfrm>
        </p:spPr>
        <p:txBody>
          <a:bodyPr>
            <a:normAutofit fontScale="85000" lnSpcReduction="20000"/>
          </a:bodyPr>
          <a:lstStyle/>
          <a:p>
            <a:r>
              <a:rPr lang="en-US" dirty="0">
                <a:solidFill>
                  <a:schemeClr val="bg1"/>
                </a:solidFill>
              </a:rPr>
              <a:t>Problem Statement: </a:t>
            </a:r>
          </a:p>
          <a:p>
            <a:pPr marL="0" indent="0">
              <a:buNone/>
            </a:pPr>
            <a:r>
              <a:rPr lang="en-US" dirty="0">
                <a:solidFill>
                  <a:schemeClr val="bg1"/>
                </a:solidFill>
              </a:rPr>
              <a:t>In the field of particle physics, accurate identification and classification of events are crucial for understanding fundamental particles and their interactions.</a:t>
            </a:r>
          </a:p>
          <a:p>
            <a:pPr marL="0" indent="0">
              <a:buNone/>
            </a:pPr>
            <a:r>
              <a:rPr lang="en-US" dirty="0">
                <a:solidFill>
                  <a:schemeClr val="bg1"/>
                </a:solidFill>
              </a:rPr>
              <a:t>The provided dataset contains various features derived from particle physics experiments, and the goal is to build a machine-learning model to classify events into signal (s) and background (b) categories. This classification aids in distinguishing events of interest (signal) from background noise</a:t>
            </a:r>
          </a:p>
          <a:p>
            <a:r>
              <a:rPr lang="en-US" dirty="0">
                <a:solidFill>
                  <a:schemeClr val="bg1"/>
                </a:solidFill>
              </a:rPr>
              <a:t>Objective:</a:t>
            </a:r>
          </a:p>
          <a:p>
            <a:pPr marL="0" indent="0">
              <a:buNone/>
            </a:pPr>
            <a:r>
              <a:rPr lang="en-US" dirty="0">
                <a:solidFill>
                  <a:schemeClr val="bg1"/>
                </a:solidFill>
              </a:rPr>
              <a:t>The primary goal of this machine learning project is to develop a model that can accurately predict whether a given set of experimental features corresponds to a signal or background event. </a:t>
            </a:r>
          </a:p>
          <a:p>
            <a:pPr marL="0" indent="0">
              <a:buNone/>
            </a:pPr>
            <a:r>
              <a:rPr lang="en-US" dirty="0">
                <a:solidFill>
                  <a:schemeClr val="bg1"/>
                </a:solidFill>
              </a:rPr>
              <a:t>Successful classification contributes to the advancement of particle physics research by automating the identification of events that may indicate the presence of specific particles or phenomena.</a:t>
            </a:r>
          </a:p>
        </p:txBody>
      </p:sp>
    </p:spTree>
    <p:extLst>
      <p:ext uri="{BB962C8B-B14F-4D97-AF65-F5344CB8AC3E}">
        <p14:creationId xmlns:p14="http://schemas.microsoft.com/office/powerpoint/2010/main" val="222733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0BA3-FC49-DE8D-8940-B587EC353F83}"/>
              </a:ext>
            </a:extLst>
          </p:cNvPr>
          <p:cNvSpPr>
            <a:spLocks noGrp="1"/>
          </p:cNvSpPr>
          <p:nvPr>
            <p:ph type="title"/>
          </p:nvPr>
        </p:nvSpPr>
        <p:spPr>
          <a:xfrm>
            <a:off x="838200" y="83719"/>
            <a:ext cx="10515600" cy="884469"/>
          </a:xfrm>
        </p:spPr>
        <p:txBody>
          <a:bodyPr/>
          <a:lstStyle/>
          <a:p>
            <a:pPr algn="ctr"/>
            <a:r>
              <a:rPr lang="en-US" b="1" dirty="0">
                <a:solidFill>
                  <a:schemeClr val="bg1"/>
                </a:solidFill>
              </a:rPr>
              <a:t>Approach and Content</a:t>
            </a:r>
          </a:p>
        </p:txBody>
      </p:sp>
      <p:graphicFrame>
        <p:nvGraphicFramePr>
          <p:cNvPr id="10" name="Content Placeholder 9">
            <a:extLst>
              <a:ext uri="{FF2B5EF4-FFF2-40B4-BE49-F238E27FC236}">
                <a16:creationId xmlns:a16="http://schemas.microsoft.com/office/drawing/2014/main" id="{39A4780C-CA21-1FCA-D1EF-A2EDB83798F4}"/>
              </a:ext>
            </a:extLst>
          </p:cNvPr>
          <p:cNvGraphicFramePr>
            <a:graphicFrameLocks noGrp="1"/>
          </p:cNvGraphicFramePr>
          <p:nvPr>
            <p:ph idx="1"/>
            <p:extLst>
              <p:ext uri="{D42A27DB-BD31-4B8C-83A1-F6EECF244321}">
                <p14:modId xmlns:p14="http://schemas.microsoft.com/office/powerpoint/2010/main" val="3778540055"/>
              </p:ext>
            </p:extLst>
          </p:nvPr>
        </p:nvGraphicFramePr>
        <p:xfrm>
          <a:off x="838200" y="1825626"/>
          <a:ext cx="10515600" cy="1939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Diagram 18">
            <a:extLst>
              <a:ext uri="{FF2B5EF4-FFF2-40B4-BE49-F238E27FC236}">
                <a16:creationId xmlns:a16="http://schemas.microsoft.com/office/drawing/2014/main" id="{A1346F81-49F9-6AC2-04F6-F4A5BEA2BD9C}"/>
              </a:ext>
            </a:extLst>
          </p:cNvPr>
          <p:cNvGraphicFramePr/>
          <p:nvPr>
            <p:extLst>
              <p:ext uri="{D42A27DB-BD31-4B8C-83A1-F6EECF244321}">
                <p14:modId xmlns:p14="http://schemas.microsoft.com/office/powerpoint/2010/main" val="2135776703"/>
              </p:ext>
            </p:extLst>
          </p:nvPr>
        </p:nvGraphicFramePr>
        <p:xfrm>
          <a:off x="688788" y="1118443"/>
          <a:ext cx="10814423" cy="25560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0" name="Diagram 19">
            <a:extLst>
              <a:ext uri="{FF2B5EF4-FFF2-40B4-BE49-F238E27FC236}">
                <a16:creationId xmlns:a16="http://schemas.microsoft.com/office/drawing/2014/main" id="{984A18DD-2961-2F08-8F66-7CE1FB87DA0E}"/>
              </a:ext>
            </a:extLst>
          </p:cNvPr>
          <p:cNvGraphicFramePr/>
          <p:nvPr>
            <p:extLst>
              <p:ext uri="{D42A27DB-BD31-4B8C-83A1-F6EECF244321}">
                <p14:modId xmlns:p14="http://schemas.microsoft.com/office/powerpoint/2010/main" val="3242615262"/>
              </p:ext>
            </p:extLst>
          </p:nvPr>
        </p:nvGraphicFramePr>
        <p:xfrm>
          <a:off x="1395504" y="3331834"/>
          <a:ext cx="9666943" cy="344244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7156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7236-6CD4-6C3F-CB95-81D3FF9E91B1}"/>
              </a:ext>
            </a:extLst>
          </p:cNvPr>
          <p:cNvSpPr>
            <a:spLocks noGrp="1"/>
          </p:cNvSpPr>
          <p:nvPr>
            <p:ph type="title"/>
          </p:nvPr>
        </p:nvSpPr>
        <p:spPr>
          <a:xfrm>
            <a:off x="838200" y="129223"/>
            <a:ext cx="10515600" cy="651613"/>
          </a:xfrm>
        </p:spPr>
        <p:txBody>
          <a:bodyPr>
            <a:normAutofit fontScale="90000"/>
          </a:bodyPr>
          <a:lstStyle/>
          <a:p>
            <a:pPr algn="ctr"/>
            <a:r>
              <a:rPr lang="en-US" b="1" dirty="0">
                <a:solidFill>
                  <a:schemeClr val="bg1"/>
                </a:solidFill>
              </a:rPr>
              <a:t>Data Loading</a:t>
            </a:r>
          </a:p>
        </p:txBody>
      </p:sp>
      <p:pic>
        <p:nvPicPr>
          <p:cNvPr id="5" name="Content Placeholder 4">
            <a:extLst>
              <a:ext uri="{FF2B5EF4-FFF2-40B4-BE49-F238E27FC236}">
                <a16:creationId xmlns:a16="http://schemas.microsoft.com/office/drawing/2014/main" id="{8327FAAA-7E12-FE64-8B70-7BE8C7A678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59026"/>
            <a:ext cx="10515600" cy="2712344"/>
          </a:xfrm>
        </p:spPr>
      </p:pic>
      <p:pic>
        <p:nvPicPr>
          <p:cNvPr id="4" name="Picture 3">
            <a:extLst>
              <a:ext uri="{FF2B5EF4-FFF2-40B4-BE49-F238E27FC236}">
                <a16:creationId xmlns:a16="http://schemas.microsoft.com/office/drawing/2014/main" id="{089CA12B-B412-1FED-0D72-BB3430996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01620"/>
            <a:ext cx="10515600" cy="1599791"/>
          </a:xfrm>
          <a:prstGeom prst="rect">
            <a:avLst/>
          </a:prstGeom>
        </p:spPr>
      </p:pic>
      <p:pic>
        <p:nvPicPr>
          <p:cNvPr id="6" name="Picture 5">
            <a:extLst>
              <a:ext uri="{FF2B5EF4-FFF2-40B4-BE49-F238E27FC236}">
                <a16:creationId xmlns:a16="http://schemas.microsoft.com/office/drawing/2014/main" id="{47B298CE-965B-4664-8FFF-6647B634AB8C}"/>
              </a:ext>
            </a:extLst>
          </p:cNvPr>
          <p:cNvPicPr>
            <a:picLocks noChangeAspect="1"/>
          </p:cNvPicPr>
          <p:nvPr/>
        </p:nvPicPr>
        <p:blipFill>
          <a:blip r:embed="rId4"/>
          <a:stretch>
            <a:fillRect/>
          </a:stretch>
        </p:blipFill>
        <p:spPr>
          <a:xfrm>
            <a:off x="838200" y="5128986"/>
            <a:ext cx="10515600" cy="1599791"/>
          </a:xfrm>
          <a:prstGeom prst="rect">
            <a:avLst/>
          </a:prstGeom>
        </p:spPr>
      </p:pic>
    </p:spTree>
    <p:extLst>
      <p:ext uri="{BB962C8B-B14F-4D97-AF65-F5344CB8AC3E}">
        <p14:creationId xmlns:p14="http://schemas.microsoft.com/office/powerpoint/2010/main" val="189793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9BD7-DD59-6215-688F-830EED5301A3}"/>
              </a:ext>
            </a:extLst>
          </p:cNvPr>
          <p:cNvSpPr>
            <a:spLocks noGrp="1"/>
          </p:cNvSpPr>
          <p:nvPr>
            <p:ph type="title"/>
          </p:nvPr>
        </p:nvSpPr>
        <p:spPr>
          <a:xfrm>
            <a:off x="839788" y="457200"/>
            <a:ext cx="10563318" cy="1048871"/>
          </a:xfrm>
        </p:spPr>
        <p:txBody>
          <a:bodyPr>
            <a:normAutofit/>
          </a:bodyPr>
          <a:lstStyle/>
          <a:p>
            <a:pPr algn="ctr"/>
            <a:r>
              <a:rPr lang="en-US" sz="4400" b="1" dirty="0">
                <a:solidFill>
                  <a:schemeClr val="bg1"/>
                </a:solidFill>
              </a:rPr>
              <a:t>Exploratory Data Analysis(EDA)</a:t>
            </a:r>
          </a:p>
        </p:txBody>
      </p:sp>
      <p:sp>
        <p:nvSpPr>
          <p:cNvPr id="4" name="Text Placeholder 3">
            <a:extLst>
              <a:ext uri="{FF2B5EF4-FFF2-40B4-BE49-F238E27FC236}">
                <a16:creationId xmlns:a16="http://schemas.microsoft.com/office/drawing/2014/main" id="{DA4917A4-9C6F-D272-D2BB-3D8CED55404D}"/>
              </a:ext>
            </a:extLst>
          </p:cNvPr>
          <p:cNvSpPr>
            <a:spLocks noGrp="1"/>
          </p:cNvSpPr>
          <p:nvPr>
            <p:ph type="body" sz="half" idx="2"/>
          </p:nvPr>
        </p:nvSpPr>
        <p:spPr>
          <a:xfrm>
            <a:off x="1001153" y="2460764"/>
            <a:ext cx="3932237" cy="3940036"/>
          </a:xfrm>
        </p:spPr>
        <p:txBody>
          <a:bodyPr>
            <a:normAutofit/>
          </a:bodyPr>
          <a:lstStyle/>
          <a:p>
            <a:pPr marL="457200" indent="-457200">
              <a:buFont typeface="Arial" panose="020B0604020202020204" pitchFamily="34" charset="0"/>
              <a:buChar char="•"/>
            </a:pPr>
            <a:r>
              <a:rPr lang="en-US" sz="2600" dirty="0">
                <a:solidFill>
                  <a:schemeClr val="bg1"/>
                </a:solidFill>
              </a:rPr>
              <a:t>Analyzing Target feature:</a:t>
            </a:r>
          </a:p>
          <a:p>
            <a:r>
              <a:rPr lang="en-US" sz="2600" dirty="0">
                <a:solidFill>
                  <a:schemeClr val="bg1"/>
                </a:solidFill>
              </a:rPr>
              <a:t>The dataset Has 65.7% of 'b' Class and 34.3% of 's' Class we can say that a dataset is Moderately imbalanced</a:t>
            </a:r>
          </a:p>
        </p:txBody>
      </p:sp>
      <p:pic>
        <p:nvPicPr>
          <p:cNvPr id="5" name="Content Placeholder 4">
            <a:extLst>
              <a:ext uri="{FF2B5EF4-FFF2-40B4-BE49-F238E27FC236}">
                <a16:creationId xmlns:a16="http://schemas.microsoft.com/office/drawing/2014/main" id="{A19A23A8-4230-3839-F3B9-A0816BD9B3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871" y="1757082"/>
            <a:ext cx="4854015" cy="4480811"/>
          </a:xfrm>
          <a:prstGeom prst="rect">
            <a:avLst/>
          </a:prstGeom>
        </p:spPr>
      </p:pic>
    </p:spTree>
    <p:extLst>
      <p:ext uri="{BB962C8B-B14F-4D97-AF65-F5344CB8AC3E}">
        <p14:creationId xmlns:p14="http://schemas.microsoft.com/office/powerpoint/2010/main" val="584154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A3A4-18A7-B74E-A2D6-76309B9E19DD}"/>
              </a:ext>
            </a:extLst>
          </p:cNvPr>
          <p:cNvSpPr>
            <a:spLocks noGrp="1"/>
          </p:cNvSpPr>
          <p:nvPr>
            <p:ph type="title"/>
          </p:nvPr>
        </p:nvSpPr>
        <p:spPr>
          <a:xfrm>
            <a:off x="838200" y="211013"/>
            <a:ext cx="10515600" cy="977900"/>
          </a:xfrm>
        </p:spPr>
        <p:txBody>
          <a:bodyPr/>
          <a:lstStyle/>
          <a:p>
            <a:pPr algn="ctr"/>
            <a:r>
              <a:rPr lang="en-US" b="1" dirty="0">
                <a:solidFill>
                  <a:schemeClr val="bg1"/>
                </a:solidFill>
              </a:rPr>
              <a:t>Statistical Summary</a:t>
            </a:r>
          </a:p>
        </p:txBody>
      </p:sp>
      <p:pic>
        <p:nvPicPr>
          <p:cNvPr id="6" name="Content Placeholder 5">
            <a:extLst>
              <a:ext uri="{FF2B5EF4-FFF2-40B4-BE49-F238E27FC236}">
                <a16:creationId xmlns:a16="http://schemas.microsoft.com/office/drawing/2014/main" id="{FB061A38-49EE-6852-8FCE-C78E0302FF6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2472" y="1336809"/>
            <a:ext cx="11507056" cy="5320451"/>
          </a:xfrm>
        </p:spPr>
      </p:pic>
    </p:spTree>
    <p:extLst>
      <p:ext uri="{BB962C8B-B14F-4D97-AF65-F5344CB8AC3E}">
        <p14:creationId xmlns:p14="http://schemas.microsoft.com/office/powerpoint/2010/main" val="173731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TotalTime>
  <Words>1558</Words>
  <Application>Microsoft Office PowerPoint</Application>
  <PresentationFormat>Widescreen</PresentationFormat>
  <Paragraphs>137</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-apple-system</vt:lpstr>
      <vt:lpstr>Arial</vt:lpstr>
      <vt:lpstr>Calibri</vt:lpstr>
      <vt:lpstr>Calibri Light</vt:lpstr>
      <vt:lpstr>Helvetica Neue</vt:lpstr>
      <vt:lpstr>Lucida Calligraphy</vt:lpstr>
      <vt:lpstr>Söhne</vt:lpstr>
      <vt:lpstr>Times New Roman</vt:lpstr>
      <vt:lpstr>Tw Cen MT</vt:lpstr>
      <vt:lpstr>Wingdings</vt:lpstr>
      <vt:lpstr>Office Theme</vt:lpstr>
      <vt:lpstr>Particle physics event classification</vt:lpstr>
      <vt:lpstr>In the intricate dance of subatomic particles, event classification unveils the hidden choreography of the universe. -Anonymous</vt:lpstr>
      <vt:lpstr>Table of Contents</vt:lpstr>
      <vt:lpstr>Particle Physics History</vt:lpstr>
      <vt:lpstr>Problem Statement and Objective</vt:lpstr>
      <vt:lpstr>Approach and Content</vt:lpstr>
      <vt:lpstr>Data Loading</vt:lpstr>
      <vt:lpstr>Exploratory Data Analysis(EDA)</vt:lpstr>
      <vt:lpstr>Statistical Summary</vt:lpstr>
      <vt:lpstr>Null Value Treatment</vt:lpstr>
      <vt:lpstr>Null Value Treatment</vt:lpstr>
      <vt:lpstr>Null Value Treatment</vt:lpstr>
      <vt:lpstr> Feature Analysis</vt:lpstr>
      <vt:lpstr>Correlation Matrix (Heat Map)</vt:lpstr>
      <vt:lpstr>Removing The Columns with High correlation</vt:lpstr>
      <vt:lpstr>Univariate Analysis</vt:lpstr>
      <vt:lpstr>Univariate Analysis</vt:lpstr>
      <vt:lpstr>Univariate Analysis</vt:lpstr>
      <vt:lpstr>Univariate Analysis</vt:lpstr>
      <vt:lpstr>Univariate Analysis</vt:lpstr>
      <vt:lpstr>Univariate Analysis</vt:lpstr>
      <vt:lpstr>Univariate Analysis</vt:lpstr>
      <vt:lpstr>Univariate Analysis (Box Plots)</vt:lpstr>
      <vt:lpstr>Univariate Analysis (Box Plots)</vt:lpstr>
      <vt:lpstr>Univariate Analysis (Box Plots)</vt:lpstr>
      <vt:lpstr>Encoding the Target Feature</vt:lpstr>
      <vt:lpstr>Scaling the Features</vt:lpstr>
      <vt:lpstr>Training the Model with various algorithms</vt:lpstr>
      <vt:lpstr>Evaluating the Logistic Regression Model</vt:lpstr>
      <vt:lpstr>Confusion Matrix</vt:lpstr>
      <vt:lpstr>PowerPoint Presentation</vt:lpstr>
      <vt:lpstr>PowerPoint Presentation</vt:lpstr>
      <vt:lpstr>Random Forest Classifier</vt:lpstr>
      <vt:lpstr>PowerPoint Presentation</vt:lpstr>
      <vt:lpstr>Evaluating the Random Forest Classifier Model</vt:lpstr>
      <vt:lpstr>Evaluating the Random Forest Classifier Model</vt:lpstr>
      <vt:lpstr>Model Selection </vt:lpstr>
      <vt:lpstr>Conclusion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Particle physics event classification</dc:title>
  <dc:creator>sufiya sadaf</dc:creator>
  <cp:lastModifiedBy>Sangamesh Bankapurmath</cp:lastModifiedBy>
  <cp:revision>29</cp:revision>
  <dcterms:created xsi:type="dcterms:W3CDTF">2024-03-08T20:26:03Z</dcterms:created>
  <dcterms:modified xsi:type="dcterms:W3CDTF">2024-03-15T15:28:24Z</dcterms:modified>
</cp:coreProperties>
</file>